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94" r:id="rId3"/>
    <p:sldId id="260" r:id="rId4"/>
    <p:sldId id="258" r:id="rId5"/>
    <p:sldId id="298" r:id="rId6"/>
    <p:sldId id="257" r:id="rId7"/>
    <p:sldId id="296" r:id="rId8"/>
    <p:sldId id="295" r:id="rId9"/>
    <p:sldId id="304" r:id="rId10"/>
    <p:sldId id="280" r:id="rId11"/>
    <p:sldId id="292" r:id="rId12"/>
    <p:sldId id="299" r:id="rId13"/>
    <p:sldId id="300" r:id="rId14"/>
    <p:sldId id="259" r:id="rId15"/>
    <p:sldId id="301" r:id="rId16"/>
    <p:sldId id="261" r:id="rId17"/>
    <p:sldId id="302" r:id="rId18"/>
    <p:sldId id="30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81"/>
  </p:normalViewPr>
  <p:slideViewPr>
    <p:cSldViewPr snapToGrid="0" snapToObjects="1">
      <p:cViewPr varScale="1">
        <p:scale>
          <a:sx n="61" d="100"/>
          <a:sy n="61" d="100"/>
        </p:scale>
        <p:origin x="92" y="2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331DD-B861-4590-B78E-4491084A438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E3F825F-5843-4483-B5F9-5D93CDCC55EF}">
      <dgm:prSet/>
      <dgm:spPr/>
      <dgm:t>
        <a:bodyPr/>
        <a:lstStyle/>
        <a:p>
          <a:pPr>
            <a:lnSpc>
              <a:spcPct val="100000"/>
            </a:lnSpc>
            <a:defRPr cap="all"/>
          </a:pPr>
          <a:r>
            <a:rPr lang="en-US" dirty="0">
              <a:latin typeface="Calibri Light" panose="020F0302020204030204"/>
            </a:rPr>
            <a:t>INTROS</a:t>
          </a:r>
          <a:endParaRPr lang="en-US" b="0" i="0" u="none" strike="noStrike" cap="all" baseline="0" noProof="0" dirty="0">
            <a:latin typeface="Calibri Light"/>
            <a:cs typeface="Calibri Light"/>
          </a:endParaRPr>
        </a:p>
      </dgm:t>
    </dgm:pt>
    <dgm:pt modelId="{C8AF6387-44B1-40EE-92F4-44DD6E6B4F49}" type="parTrans" cxnId="{C51C37BC-7DBA-4CB1-9C5C-6DAC23F89199}">
      <dgm:prSet/>
      <dgm:spPr/>
      <dgm:t>
        <a:bodyPr/>
        <a:lstStyle/>
        <a:p>
          <a:endParaRPr lang="en-US"/>
        </a:p>
      </dgm:t>
    </dgm:pt>
    <dgm:pt modelId="{F341EB4A-A0B8-48F3-842E-CEBA02305E98}" type="sibTrans" cxnId="{C51C37BC-7DBA-4CB1-9C5C-6DAC23F89199}">
      <dgm:prSet/>
      <dgm:spPr/>
      <dgm:t>
        <a:bodyPr/>
        <a:lstStyle/>
        <a:p>
          <a:endParaRPr lang="en-US"/>
        </a:p>
      </dgm:t>
    </dgm:pt>
    <dgm:pt modelId="{F1AEF8CF-13BB-4A7D-B293-F597C5C1ECB8}">
      <dgm:prSet/>
      <dgm:spPr/>
      <dgm:t>
        <a:bodyPr/>
        <a:lstStyle/>
        <a:p>
          <a:pPr>
            <a:lnSpc>
              <a:spcPct val="100000"/>
            </a:lnSpc>
            <a:defRPr cap="all"/>
          </a:pPr>
          <a:r>
            <a:rPr lang="en-US" dirty="0"/>
            <a:t>2022 Update &amp; accomplishments</a:t>
          </a:r>
        </a:p>
      </dgm:t>
    </dgm:pt>
    <dgm:pt modelId="{8DB54177-3ABF-4BC1-9893-7A10289F9832}" type="parTrans" cxnId="{57BB10C6-F0EC-457F-83F2-D0E09BF97E04}">
      <dgm:prSet/>
      <dgm:spPr/>
      <dgm:t>
        <a:bodyPr/>
        <a:lstStyle/>
        <a:p>
          <a:endParaRPr lang="en-US"/>
        </a:p>
      </dgm:t>
    </dgm:pt>
    <dgm:pt modelId="{CB769BCA-30DB-4DE7-9415-43442F965023}" type="sibTrans" cxnId="{57BB10C6-F0EC-457F-83F2-D0E09BF97E04}">
      <dgm:prSet/>
      <dgm:spPr/>
      <dgm:t>
        <a:bodyPr/>
        <a:lstStyle/>
        <a:p>
          <a:endParaRPr lang="en-US"/>
        </a:p>
      </dgm:t>
    </dgm:pt>
    <dgm:pt modelId="{21F19EB2-6928-4A2F-8244-D6CC06D08A4D}">
      <dgm:prSet/>
      <dgm:spPr/>
      <dgm:t>
        <a:bodyPr/>
        <a:lstStyle/>
        <a:p>
          <a:pPr>
            <a:lnSpc>
              <a:spcPct val="100000"/>
            </a:lnSpc>
            <a:defRPr cap="all"/>
          </a:pPr>
          <a:r>
            <a:rPr lang="en-US" dirty="0"/>
            <a:t>Finance Update</a:t>
          </a:r>
          <a:r>
            <a:rPr lang="en-US" dirty="0">
              <a:latin typeface="Calibri Light" panose="020F0302020204030204"/>
            </a:rPr>
            <a:t> </a:t>
          </a:r>
        </a:p>
      </dgm:t>
    </dgm:pt>
    <dgm:pt modelId="{4A276FA4-98A3-4C1D-92DD-3D66967295FA}" type="parTrans" cxnId="{9C1C4D7D-A415-4980-8353-620B1325E4D6}">
      <dgm:prSet/>
      <dgm:spPr/>
      <dgm:t>
        <a:bodyPr/>
        <a:lstStyle/>
        <a:p>
          <a:endParaRPr lang="en-US"/>
        </a:p>
      </dgm:t>
    </dgm:pt>
    <dgm:pt modelId="{E6D091B5-1409-4E9A-8846-347AFCADB9C9}" type="sibTrans" cxnId="{9C1C4D7D-A415-4980-8353-620B1325E4D6}">
      <dgm:prSet/>
      <dgm:spPr/>
      <dgm:t>
        <a:bodyPr/>
        <a:lstStyle/>
        <a:p>
          <a:endParaRPr lang="en-US"/>
        </a:p>
      </dgm:t>
    </dgm:pt>
    <dgm:pt modelId="{9CDD1FD6-DF4A-4960-BA58-6FDC99187C7F}">
      <dgm:prSet/>
      <dgm:spPr/>
      <dgm:t>
        <a:bodyPr/>
        <a:lstStyle/>
        <a:p>
          <a:pPr>
            <a:lnSpc>
              <a:spcPct val="100000"/>
            </a:lnSpc>
            <a:defRPr cap="all"/>
          </a:pPr>
          <a:r>
            <a:rPr lang="en-US" dirty="0"/>
            <a:t>NOMINATIONs &amp;</a:t>
          </a:r>
        </a:p>
        <a:p>
          <a:pPr>
            <a:lnSpc>
              <a:spcPct val="100000"/>
            </a:lnSpc>
            <a:defRPr cap="all"/>
          </a:pPr>
          <a:r>
            <a:rPr lang="en-US" dirty="0"/>
            <a:t>ELECTION</a:t>
          </a:r>
          <a:endParaRPr lang="en-US" dirty="0">
            <a:latin typeface="Calibri Light" panose="020F0302020204030204"/>
          </a:endParaRPr>
        </a:p>
      </dgm:t>
    </dgm:pt>
    <dgm:pt modelId="{E76B4305-32E8-40AB-94E3-C1FCD2CF7FB1}" type="parTrans" cxnId="{4E043794-56C4-4E49-98EA-9C631F7E389D}">
      <dgm:prSet/>
      <dgm:spPr/>
      <dgm:t>
        <a:bodyPr/>
        <a:lstStyle/>
        <a:p>
          <a:endParaRPr lang="en-US"/>
        </a:p>
      </dgm:t>
    </dgm:pt>
    <dgm:pt modelId="{CD904744-9728-4B2B-9E52-CACE961ABE05}" type="sibTrans" cxnId="{4E043794-56C4-4E49-98EA-9C631F7E389D}">
      <dgm:prSet/>
      <dgm:spPr/>
      <dgm:t>
        <a:bodyPr/>
        <a:lstStyle/>
        <a:p>
          <a:endParaRPr lang="en-US"/>
        </a:p>
      </dgm:t>
    </dgm:pt>
    <dgm:pt modelId="{479389C5-DCE7-4885-942F-DB851DA88AEE}">
      <dgm:prSet/>
      <dgm:spPr/>
      <dgm:t>
        <a:bodyPr/>
        <a:lstStyle/>
        <a:p>
          <a:pPr>
            <a:lnSpc>
              <a:spcPct val="100000"/>
            </a:lnSpc>
            <a:defRPr cap="all"/>
          </a:pPr>
          <a:r>
            <a:rPr lang="en-US" dirty="0"/>
            <a:t>Q&amp;A, Comments</a:t>
          </a:r>
          <a:r>
            <a:rPr lang="en-US" dirty="0">
              <a:latin typeface="Calibri Light" panose="020F0302020204030204"/>
            </a:rPr>
            <a:t> </a:t>
          </a:r>
          <a:endParaRPr lang="en-US" dirty="0"/>
        </a:p>
      </dgm:t>
    </dgm:pt>
    <dgm:pt modelId="{C3DF746A-C652-4BA5-8B5A-B51FA9BA7491}" type="parTrans" cxnId="{86EBC0EF-2A0A-4EFE-A7D3-559166061B4A}">
      <dgm:prSet/>
      <dgm:spPr/>
      <dgm:t>
        <a:bodyPr/>
        <a:lstStyle/>
        <a:p>
          <a:endParaRPr lang="en-US"/>
        </a:p>
      </dgm:t>
    </dgm:pt>
    <dgm:pt modelId="{95D5CB06-F34D-4279-9651-9524583C9C11}" type="sibTrans" cxnId="{86EBC0EF-2A0A-4EFE-A7D3-559166061B4A}">
      <dgm:prSet/>
      <dgm:spPr/>
      <dgm:t>
        <a:bodyPr/>
        <a:lstStyle/>
        <a:p>
          <a:endParaRPr lang="en-US"/>
        </a:p>
      </dgm:t>
    </dgm:pt>
    <dgm:pt modelId="{2884765E-B22A-4BB2-9266-BD7DCEBFAD0A}" type="pres">
      <dgm:prSet presAssocID="{0AC331DD-B861-4590-B78E-4491084A4384}" presName="root" presStyleCnt="0">
        <dgm:presLayoutVars>
          <dgm:dir/>
          <dgm:resizeHandles val="exact"/>
        </dgm:presLayoutVars>
      </dgm:prSet>
      <dgm:spPr/>
    </dgm:pt>
    <dgm:pt modelId="{9A512024-53BA-4183-90B6-3B140607E60B}" type="pres">
      <dgm:prSet presAssocID="{9E3F825F-5843-4483-B5F9-5D93CDCC55EF}" presName="compNode" presStyleCnt="0"/>
      <dgm:spPr/>
    </dgm:pt>
    <dgm:pt modelId="{6DC99E66-4EDA-48B3-93C0-022BB9045201}" type="pres">
      <dgm:prSet presAssocID="{9E3F825F-5843-4483-B5F9-5D93CDCC55EF}" presName="iconBgRect" presStyleLbl="bgShp" presStyleIdx="0" presStyleCnt="5"/>
      <dgm:spPr/>
    </dgm:pt>
    <dgm:pt modelId="{3158A4F8-129A-4BAF-89E7-9F84E030F2C2}" type="pres">
      <dgm:prSet presAssocID="{9E3F825F-5843-4483-B5F9-5D93CDCC55EF}"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6DAE073-5011-45AE-BCC3-1227C069171C}" type="pres">
      <dgm:prSet presAssocID="{9E3F825F-5843-4483-B5F9-5D93CDCC55EF}" presName="spaceRect" presStyleCnt="0"/>
      <dgm:spPr/>
    </dgm:pt>
    <dgm:pt modelId="{A3C8F1D6-423B-4F1D-8F49-D52CCA745C3A}" type="pres">
      <dgm:prSet presAssocID="{9E3F825F-5843-4483-B5F9-5D93CDCC55EF}" presName="textRect" presStyleLbl="revTx" presStyleIdx="0" presStyleCnt="5">
        <dgm:presLayoutVars>
          <dgm:chMax val="1"/>
          <dgm:chPref val="1"/>
        </dgm:presLayoutVars>
      </dgm:prSet>
      <dgm:spPr/>
    </dgm:pt>
    <dgm:pt modelId="{3603E2B6-D1FE-445B-BD7C-6599347FD5E4}" type="pres">
      <dgm:prSet presAssocID="{F341EB4A-A0B8-48F3-842E-CEBA02305E98}" presName="sibTrans" presStyleCnt="0"/>
      <dgm:spPr/>
    </dgm:pt>
    <dgm:pt modelId="{F2A81035-E6FC-4A44-9879-F35F902F021B}" type="pres">
      <dgm:prSet presAssocID="{F1AEF8CF-13BB-4A7D-B293-F597C5C1ECB8}" presName="compNode" presStyleCnt="0"/>
      <dgm:spPr/>
    </dgm:pt>
    <dgm:pt modelId="{DC9493D9-847B-41E6-862A-84D58FE26007}" type="pres">
      <dgm:prSet presAssocID="{F1AEF8CF-13BB-4A7D-B293-F597C5C1ECB8}" presName="iconBgRect" presStyleLbl="bgShp" presStyleIdx="1" presStyleCnt="5"/>
      <dgm:spPr/>
    </dgm:pt>
    <dgm:pt modelId="{8BF54147-67BE-45E1-93E7-9D6521BE808A}" type="pres">
      <dgm:prSet presAssocID="{F1AEF8CF-13BB-4A7D-B293-F597C5C1ECB8}"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vertising"/>
        </a:ext>
      </dgm:extLst>
    </dgm:pt>
    <dgm:pt modelId="{41B6CB69-3DB8-4F1B-A7E9-817026F8521E}" type="pres">
      <dgm:prSet presAssocID="{F1AEF8CF-13BB-4A7D-B293-F597C5C1ECB8}" presName="spaceRect" presStyleCnt="0"/>
      <dgm:spPr/>
    </dgm:pt>
    <dgm:pt modelId="{93A4D6C0-B35D-478B-979A-59FEB58F7E74}" type="pres">
      <dgm:prSet presAssocID="{F1AEF8CF-13BB-4A7D-B293-F597C5C1ECB8}" presName="textRect" presStyleLbl="revTx" presStyleIdx="1" presStyleCnt="5">
        <dgm:presLayoutVars>
          <dgm:chMax val="1"/>
          <dgm:chPref val="1"/>
        </dgm:presLayoutVars>
      </dgm:prSet>
      <dgm:spPr/>
    </dgm:pt>
    <dgm:pt modelId="{C0CDED71-6619-460D-B4AE-53E0ED596D86}" type="pres">
      <dgm:prSet presAssocID="{CB769BCA-30DB-4DE7-9415-43442F965023}" presName="sibTrans" presStyleCnt="0"/>
      <dgm:spPr/>
    </dgm:pt>
    <dgm:pt modelId="{97671C86-76AF-43E4-AA4D-6B70BB2A8A62}" type="pres">
      <dgm:prSet presAssocID="{21F19EB2-6928-4A2F-8244-D6CC06D08A4D}" presName="compNode" presStyleCnt="0"/>
      <dgm:spPr/>
    </dgm:pt>
    <dgm:pt modelId="{A1D2D6B8-A4D5-4DC9-BF69-A817BE8FA5D1}" type="pres">
      <dgm:prSet presAssocID="{21F19EB2-6928-4A2F-8244-D6CC06D08A4D}" presName="iconBgRect" presStyleLbl="bgShp" presStyleIdx="2" presStyleCnt="5"/>
      <dgm:spPr/>
    </dgm:pt>
    <dgm:pt modelId="{5BF72421-0813-4D5F-A319-0723C83863DF}" type="pres">
      <dgm:prSet presAssocID="{21F19EB2-6928-4A2F-8244-D6CC06D08A4D}"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74C9D3C-AA3D-42C5-808C-9406637A136B}" type="pres">
      <dgm:prSet presAssocID="{21F19EB2-6928-4A2F-8244-D6CC06D08A4D}" presName="spaceRect" presStyleCnt="0"/>
      <dgm:spPr/>
    </dgm:pt>
    <dgm:pt modelId="{B77227D9-00D0-4F95-AE31-4E150306EA5E}" type="pres">
      <dgm:prSet presAssocID="{21F19EB2-6928-4A2F-8244-D6CC06D08A4D}" presName="textRect" presStyleLbl="revTx" presStyleIdx="2" presStyleCnt="5">
        <dgm:presLayoutVars>
          <dgm:chMax val="1"/>
          <dgm:chPref val="1"/>
        </dgm:presLayoutVars>
      </dgm:prSet>
      <dgm:spPr/>
    </dgm:pt>
    <dgm:pt modelId="{9E1D864C-6A62-4C68-A773-67BF2D25B201}" type="pres">
      <dgm:prSet presAssocID="{E6D091B5-1409-4E9A-8846-347AFCADB9C9}" presName="sibTrans" presStyleCnt="0"/>
      <dgm:spPr/>
    </dgm:pt>
    <dgm:pt modelId="{A9D767C0-9331-41B2-B651-A15B85747427}" type="pres">
      <dgm:prSet presAssocID="{9CDD1FD6-DF4A-4960-BA58-6FDC99187C7F}" presName="compNode" presStyleCnt="0"/>
      <dgm:spPr/>
    </dgm:pt>
    <dgm:pt modelId="{B39F4F69-5C16-4B88-8902-D6E8E453022B}" type="pres">
      <dgm:prSet presAssocID="{9CDD1FD6-DF4A-4960-BA58-6FDC99187C7F}" presName="iconBgRect" presStyleLbl="bgShp" presStyleIdx="3" presStyleCnt="5"/>
      <dgm:spPr/>
    </dgm:pt>
    <dgm:pt modelId="{76A4DC6C-E536-48EF-88F4-B5741A2F2FD8}" type="pres">
      <dgm:prSet presAssocID="{9CDD1FD6-DF4A-4960-BA58-6FDC99187C7F}" presName="iconRect" presStyleLbl="node1" presStyleIdx="3" presStyleCnt="5"/>
      <dgm:spPr>
        <a:ln>
          <a:noFill/>
        </a:ln>
      </dgm:spPr>
    </dgm:pt>
    <dgm:pt modelId="{88F8551B-AA84-45A1-A20C-9ACE8785A9E3}" type="pres">
      <dgm:prSet presAssocID="{9CDD1FD6-DF4A-4960-BA58-6FDC99187C7F}" presName="spaceRect" presStyleCnt="0"/>
      <dgm:spPr/>
    </dgm:pt>
    <dgm:pt modelId="{221FF87E-3C79-4FA6-9B2E-7ADCADF558BE}" type="pres">
      <dgm:prSet presAssocID="{9CDD1FD6-DF4A-4960-BA58-6FDC99187C7F}" presName="textRect" presStyleLbl="revTx" presStyleIdx="3" presStyleCnt="5">
        <dgm:presLayoutVars>
          <dgm:chMax val="1"/>
          <dgm:chPref val="1"/>
        </dgm:presLayoutVars>
      </dgm:prSet>
      <dgm:spPr/>
    </dgm:pt>
    <dgm:pt modelId="{8885ED61-5814-4190-857B-79F9B3BD89F1}" type="pres">
      <dgm:prSet presAssocID="{CD904744-9728-4B2B-9E52-CACE961ABE05}" presName="sibTrans" presStyleCnt="0"/>
      <dgm:spPr/>
    </dgm:pt>
    <dgm:pt modelId="{542C46BE-F93C-465D-97B2-07D2D10A3E9B}" type="pres">
      <dgm:prSet presAssocID="{479389C5-DCE7-4885-942F-DB851DA88AEE}" presName="compNode" presStyleCnt="0"/>
      <dgm:spPr/>
    </dgm:pt>
    <dgm:pt modelId="{2543EBAD-E513-421B-B72A-932F45087009}" type="pres">
      <dgm:prSet presAssocID="{479389C5-DCE7-4885-942F-DB851DA88AEE}" presName="iconBgRect" presStyleLbl="bgShp" presStyleIdx="4" presStyleCnt="5"/>
      <dgm:spPr/>
    </dgm:pt>
    <dgm:pt modelId="{BA1F1C7F-486A-4D6F-83FB-9EB715442487}" type="pres">
      <dgm:prSet presAssocID="{479389C5-DCE7-4885-942F-DB851DA88AEE}" presName="iconRect" presStyleLbl="node1" presStyleIdx="4" presStyleCnt="5"/>
      <dgm:spPr>
        <a:blipFill rotWithShape="1">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pt>
    <dgm:pt modelId="{3221B244-DE9A-469D-8998-BA5FF22DEB10}" type="pres">
      <dgm:prSet presAssocID="{479389C5-DCE7-4885-942F-DB851DA88AEE}" presName="spaceRect" presStyleCnt="0"/>
      <dgm:spPr/>
    </dgm:pt>
    <dgm:pt modelId="{049A7575-99DF-4320-ACF5-EF5763C55BBD}" type="pres">
      <dgm:prSet presAssocID="{479389C5-DCE7-4885-942F-DB851DA88AEE}" presName="textRect" presStyleLbl="revTx" presStyleIdx="4" presStyleCnt="5">
        <dgm:presLayoutVars>
          <dgm:chMax val="1"/>
          <dgm:chPref val="1"/>
        </dgm:presLayoutVars>
      </dgm:prSet>
      <dgm:spPr/>
    </dgm:pt>
  </dgm:ptLst>
  <dgm:cxnLst>
    <dgm:cxn modelId="{B254C51E-8F34-4225-9019-5DDC64275B76}" type="presOf" srcId="{F1AEF8CF-13BB-4A7D-B293-F597C5C1ECB8}" destId="{93A4D6C0-B35D-478B-979A-59FEB58F7E74}" srcOrd="0" destOrd="0" presId="urn:microsoft.com/office/officeart/2018/5/layout/IconCircleLabelList"/>
    <dgm:cxn modelId="{BD032948-9CAA-481E-B6C6-08316AA47134}" type="presOf" srcId="{0AC331DD-B861-4590-B78E-4491084A4384}" destId="{2884765E-B22A-4BB2-9266-BD7DCEBFAD0A}" srcOrd="0" destOrd="0" presId="urn:microsoft.com/office/officeart/2018/5/layout/IconCircleLabelList"/>
    <dgm:cxn modelId="{606A8874-70DB-4127-87A5-B387C52DB8D1}" type="presOf" srcId="{9E3F825F-5843-4483-B5F9-5D93CDCC55EF}" destId="{A3C8F1D6-423B-4F1D-8F49-D52CCA745C3A}" srcOrd="0" destOrd="0" presId="urn:microsoft.com/office/officeart/2018/5/layout/IconCircleLabelList"/>
    <dgm:cxn modelId="{9C1C4D7D-A415-4980-8353-620B1325E4D6}" srcId="{0AC331DD-B861-4590-B78E-4491084A4384}" destId="{21F19EB2-6928-4A2F-8244-D6CC06D08A4D}" srcOrd="2" destOrd="0" parTransId="{4A276FA4-98A3-4C1D-92DD-3D66967295FA}" sibTransId="{E6D091B5-1409-4E9A-8846-347AFCADB9C9}"/>
    <dgm:cxn modelId="{C3781D83-093F-4AF7-BD8C-4E9B97CDDAB9}" type="presOf" srcId="{9CDD1FD6-DF4A-4960-BA58-6FDC99187C7F}" destId="{221FF87E-3C79-4FA6-9B2E-7ADCADF558BE}" srcOrd="0" destOrd="0" presId="urn:microsoft.com/office/officeart/2018/5/layout/IconCircleLabelList"/>
    <dgm:cxn modelId="{4E043794-56C4-4E49-98EA-9C631F7E389D}" srcId="{0AC331DD-B861-4590-B78E-4491084A4384}" destId="{9CDD1FD6-DF4A-4960-BA58-6FDC99187C7F}" srcOrd="3" destOrd="0" parTransId="{E76B4305-32E8-40AB-94E3-C1FCD2CF7FB1}" sibTransId="{CD904744-9728-4B2B-9E52-CACE961ABE05}"/>
    <dgm:cxn modelId="{B83E7497-6E4E-4F12-B7FB-18E07EED67A4}" type="presOf" srcId="{479389C5-DCE7-4885-942F-DB851DA88AEE}" destId="{049A7575-99DF-4320-ACF5-EF5763C55BBD}" srcOrd="0" destOrd="0" presId="urn:microsoft.com/office/officeart/2018/5/layout/IconCircleLabelList"/>
    <dgm:cxn modelId="{C51C37BC-7DBA-4CB1-9C5C-6DAC23F89199}" srcId="{0AC331DD-B861-4590-B78E-4491084A4384}" destId="{9E3F825F-5843-4483-B5F9-5D93CDCC55EF}" srcOrd="0" destOrd="0" parTransId="{C8AF6387-44B1-40EE-92F4-44DD6E6B4F49}" sibTransId="{F341EB4A-A0B8-48F3-842E-CEBA02305E98}"/>
    <dgm:cxn modelId="{2931CBC4-2303-450A-A0B1-EF2A4AF8F594}" type="presOf" srcId="{21F19EB2-6928-4A2F-8244-D6CC06D08A4D}" destId="{B77227D9-00D0-4F95-AE31-4E150306EA5E}" srcOrd="0" destOrd="0" presId="urn:microsoft.com/office/officeart/2018/5/layout/IconCircleLabelList"/>
    <dgm:cxn modelId="{57BB10C6-F0EC-457F-83F2-D0E09BF97E04}" srcId="{0AC331DD-B861-4590-B78E-4491084A4384}" destId="{F1AEF8CF-13BB-4A7D-B293-F597C5C1ECB8}" srcOrd="1" destOrd="0" parTransId="{8DB54177-3ABF-4BC1-9893-7A10289F9832}" sibTransId="{CB769BCA-30DB-4DE7-9415-43442F965023}"/>
    <dgm:cxn modelId="{86EBC0EF-2A0A-4EFE-A7D3-559166061B4A}" srcId="{0AC331DD-B861-4590-B78E-4491084A4384}" destId="{479389C5-DCE7-4885-942F-DB851DA88AEE}" srcOrd="4" destOrd="0" parTransId="{C3DF746A-C652-4BA5-8B5A-B51FA9BA7491}" sibTransId="{95D5CB06-F34D-4279-9651-9524583C9C11}"/>
    <dgm:cxn modelId="{4154B11B-CB6C-4C57-B24F-6D8F187A4D01}" type="presParOf" srcId="{2884765E-B22A-4BB2-9266-BD7DCEBFAD0A}" destId="{9A512024-53BA-4183-90B6-3B140607E60B}" srcOrd="0" destOrd="0" presId="urn:microsoft.com/office/officeart/2018/5/layout/IconCircleLabelList"/>
    <dgm:cxn modelId="{9C7CAF2F-2A15-4675-BD6E-D1412925B310}" type="presParOf" srcId="{9A512024-53BA-4183-90B6-3B140607E60B}" destId="{6DC99E66-4EDA-48B3-93C0-022BB9045201}" srcOrd="0" destOrd="0" presId="urn:microsoft.com/office/officeart/2018/5/layout/IconCircleLabelList"/>
    <dgm:cxn modelId="{3AE36FB1-A926-4EA6-966D-65A8360896D7}" type="presParOf" srcId="{9A512024-53BA-4183-90B6-3B140607E60B}" destId="{3158A4F8-129A-4BAF-89E7-9F84E030F2C2}" srcOrd="1" destOrd="0" presId="urn:microsoft.com/office/officeart/2018/5/layout/IconCircleLabelList"/>
    <dgm:cxn modelId="{DB9EB4CC-28B3-408D-B465-B22B2052567F}" type="presParOf" srcId="{9A512024-53BA-4183-90B6-3B140607E60B}" destId="{D6DAE073-5011-45AE-BCC3-1227C069171C}" srcOrd="2" destOrd="0" presId="urn:microsoft.com/office/officeart/2018/5/layout/IconCircleLabelList"/>
    <dgm:cxn modelId="{A813CAA6-6DC8-42FA-B655-39F88331B1CE}" type="presParOf" srcId="{9A512024-53BA-4183-90B6-3B140607E60B}" destId="{A3C8F1D6-423B-4F1D-8F49-D52CCA745C3A}" srcOrd="3" destOrd="0" presId="urn:microsoft.com/office/officeart/2018/5/layout/IconCircleLabelList"/>
    <dgm:cxn modelId="{9100762E-1EF1-4DEF-BDEE-7E0F3AC56F08}" type="presParOf" srcId="{2884765E-B22A-4BB2-9266-BD7DCEBFAD0A}" destId="{3603E2B6-D1FE-445B-BD7C-6599347FD5E4}" srcOrd="1" destOrd="0" presId="urn:microsoft.com/office/officeart/2018/5/layout/IconCircleLabelList"/>
    <dgm:cxn modelId="{BB20ACFC-34DC-4D2C-AB00-7AFF9B520186}" type="presParOf" srcId="{2884765E-B22A-4BB2-9266-BD7DCEBFAD0A}" destId="{F2A81035-E6FC-4A44-9879-F35F902F021B}" srcOrd="2" destOrd="0" presId="urn:microsoft.com/office/officeart/2018/5/layout/IconCircleLabelList"/>
    <dgm:cxn modelId="{3E4DCA3B-8C19-4750-B118-34959FAF8E39}" type="presParOf" srcId="{F2A81035-E6FC-4A44-9879-F35F902F021B}" destId="{DC9493D9-847B-41E6-862A-84D58FE26007}" srcOrd="0" destOrd="0" presId="urn:microsoft.com/office/officeart/2018/5/layout/IconCircleLabelList"/>
    <dgm:cxn modelId="{009DE034-2F16-4542-9AD6-9E65BB015FF0}" type="presParOf" srcId="{F2A81035-E6FC-4A44-9879-F35F902F021B}" destId="{8BF54147-67BE-45E1-93E7-9D6521BE808A}" srcOrd="1" destOrd="0" presId="urn:microsoft.com/office/officeart/2018/5/layout/IconCircleLabelList"/>
    <dgm:cxn modelId="{0FA2E277-F64E-4A8F-9ED7-BC3FD0FDA1A5}" type="presParOf" srcId="{F2A81035-E6FC-4A44-9879-F35F902F021B}" destId="{41B6CB69-3DB8-4F1B-A7E9-817026F8521E}" srcOrd="2" destOrd="0" presId="urn:microsoft.com/office/officeart/2018/5/layout/IconCircleLabelList"/>
    <dgm:cxn modelId="{351F0E0A-2B12-49D2-B181-FDAF9C5DD55C}" type="presParOf" srcId="{F2A81035-E6FC-4A44-9879-F35F902F021B}" destId="{93A4D6C0-B35D-478B-979A-59FEB58F7E74}" srcOrd="3" destOrd="0" presId="urn:microsoft.com/office/officeart/2018/5/layout/IconCircleLabelList"/>
    <dgm:cxn modelId="{BF404CCB-69DB-486B-A223-D134C1614964}" type="presParOf" srcId="{2884765E-B22A-4BB2-9266-BD7DCEBFAD0A}" destId="{C0CDED71-6619-460D-B4AE-53E0ED596D86}" srcOrd="3" destOrd="0" presId="urn:microsoft.com/office/officeart/2018/5/layout/IconCircleLabelList"/>
    <dgm:cxn modelId="{015A451E-2B1A-48C7-8204-592513B1B58E}" type="presParOf" srcId="{2884765E-B22A-4BB2-9266-BD7DCEBFAD0A}" destId="{97671C86-76AF-43E4-AA4D-6B70BB2A8A62}" srcOrd="4" destOrd="0" presId="urn:microsoft.com/office/officeart/2018/5/layout/IconCircleLabelList"/>
    <dgm:cxn modelId="{422B7F04-9671-44C9-B0DC-D725EE950D05}" type="presParOf" srcId="{97671C86-76AF-43E4-AA4D-6B70BB2A8A62}" destId="{A1D2D6B8-A4D5-4DC9-BF69-A817BE8FA5D1}" srcOrd="0" destOrd="0" presId="urn:microsoft.com/office/officeart/2018/5/layout/IconCircleLabelList"/>
    <dgm:cxn modelId="{4D61A05C-3B65-47E6-992F-4A91A06E78E8}" type="presParOf" srcId="{97671C86-76AF-43E4-AA4D-6B70BB2A8A62}" destId="{5BF72421-0813-4D5F-A319-0723C83863DF}" srcOrd="1" destOrd="0" presId="urn:microsoft.com/office/officeart/2018/5/layout/IconCircleLabelList"/>
    <dgm:cxn modelId="{55C43D84-96B6-4CEF-9E0A-A0AD0411415A}" type="presParOf" srcId="{97671C86-76AF-43E4-AA4D-6B70BB2A8A62}" destId="{C74C9D3C-AA3D-42C5-808C-9406637A136B}" srcOrd="2" destOrd="0" presId="urn:microsoft.com/office/officeart/2018/5/layout/IconCircleLabelList"/>
    <dgm:cxn modelId="{848443D1-5169-4899-AA46-0808FAC54FD0}" type="presParOf" srcId="{97671C86-76AF-43E4-AA4D-6B70BB2A8A62}" destId="{B77227D9-00D0-4F95-AE31-4E150306EA5E}" srcOrd="3" destOrd="0" presId="urn:microsoft.com/office/officeart/2018/5/layout/IconCircleLabelList"/>
    <dgm:cxn modelId="{9D8F7F41-6BA1-4A32-9216-BA73B5876AB7}" type="presParOf" srcId="{2884765E-B22A-4BB2-9266-BD7DCEBFAD0A}" destId="{9E1D864C-6A62-4C68-A773-67BF2D25B201}" srcOrd="5" destOrd="0" presId="urn:microsoft.com/office/officeart/2018/5/layout/IconCircleLabelList"/>
    <dgm:cxn modelId="{143FDC12-B21E-4FA2-96DA-4D2E250EF348}" type="presParOf" srcId="{2884765E-B22A-4BB2-9266-BD7DCEBFAD0A}" destId="{A9D767C0-9331-41B2-B651-A15B85747427}" srcOrd="6" destOrd="0" presId="urn:microsoft.com/office/officeart/2018/5/layout/IconCircleLabelList"/>
    <dgm:cxn modelId="{767CF7AE-7488-4890-8B8C-426F7902E886}" type="presParOf" srcId="{A9D767C0-9331-41B2-B651-A15B85747427}" destId="{B39F4F69-5C16-4B88-8902-D6E8E453022B}" srcOrd="0" destOrd="0" presId="urn:microsoft.com/office/officeart/2018/5/layout/IconCircleLabelList"/>
    <dgm:cxn modelId="{700C057B-4F0A-4A01-90E4-82801D262E3E}" type="presParOf" srcId="{A9D767C0-9331-41B2-B651-A15B85747427}" destId="{76A4DC6C-E536-48EF-88F4-B5741A2F2FD8}" srcOrd="1" destOrd="0" presId="urn:microsoft.com/office/officeart/2018/5/layout/IconCircleLabelList"/>
    <dgm:cxn modelId="{5337D6DE-46E5-49CB-A91D-334BFEA2A0F5}" type="presParOf" srcId="{A9D767C0-9331-41B2-B651-A15B85747427}" destId="{88F8551B-AA84-45A1-A20C-9ACE8785A9E3}" srcOrd="2" destOrd="0" presId="urn:microsoft.com/office/officeart/2018/5/layout/IconCircleLabelList"/>
    <dgm:cxn modelId="{260A09FD-AE6C-4768-911E-1F1A22F2287B}" type="presParOf" srcId="{A9D767C0-9331-41B2-B651-A15B85747427}" destId="{221FF87E-3C79-4FA6-9B2E-7ADCADF558BE}" srcOrd="3" destOrd="0" presId="urn:microsoft.com/office/officeart/2018/5/layout/IconCircleLabelList"/>
    <dgm:cxn modelId="{E01441D4-9971-475B-9B8F-E618B5C023B0}" type="presParOf" srcId="{2884765E-B22A-4BB2-9266-BD7DCEBFAD0A}" destId="{8885ED61-5814-4190-857B-79F9B3BD89F1}" srcOrd="7" destOrd="0" presId="urn:microsoft.com/office/officeart/2018/5/layout/IconCircleLabelList"/>
    <dgm:cxn modelId="{15FD57EF-776E-4B14-80DD-7EC0E2D9E0FC}" type="presParOf" srcId="{2884765E-B22A-4BB2-9266-BD7DCEBFAD0A}" destId="{542C46BE-F93C-465D-97B2-07D2D10A3E9B}" srcOrd="8" destOrd="0" presId="urn:microsoft.com/office/officeart/2018/5/layout/IconCircleLabelList"/>
    <dgm:cxn modelId="{F0344A92-0CC7-4B9E-810E-80662C355B9B}" type="presParOf" srcId="{542C46BE-F93C-465D-97B2-07D2D10A3E9B}" destId="{2543EBAD-E513-421B-B72A-932F45087009}" srcOrd="0" destOrd="0" presId="urn:microsoft.com/office/officeart/2018/5/layout/IconCircleLabelList"/>
    <dgm:cxn modelId="{91CC4544-33CD-4C3B-81DA-5191D8DFB084}" type="presParOf" srcId="{542C46BE-F93C-465D-97B2-07D2D10A3E9B}" destId="{BA1F1C7F-486A-4D6F-83FB-9EB715442487}" srcOrd="1" destOrd="0" presId="urn:microsoft.com/office/officeart/2018/5/layout/IconCircleLabelList"/>
    <dgm:cxn modelId="{FFC6F94F-D57D-455C-8154-547F6C2D342B}" type="presParOf" srcId="{542C46BE-F93C-465D-97B2-07D2D10A3E9B}" destId="{3221B244-DE9A-469D-8998-BA5FF22DEB10}" srcOrd="2" destOrd="0" presId="urn:microsoft.com/office/officeart/2018/5/layout/IconCircleLabelList"/>
    <dgm:cxn modelId="{60D39495-3036-4B8A-BFA0-6AB08CA9FE42}" type="presParOf" srcId="{542C46BE-F93C-465D-97B2-07D2D10A3E9B}" destId="{049A7575-99DF-4320-ACF5-EF5763C55BB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33EFF-AB38-4374-BA2C-6E6C0EB2062C}"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684B5CE8-23F6-40E8-AD4C-7C8CEEEBA382}">
      <dgm:prSet/>
      <dgm:spPr/>
      <dgm:t>
        <a:bodyPr/>
        <a:lstStyle/>
        <a:p>
          <a:r>
            <a:rPr lang="en-US"/>
            <a:t>Taxes</a:t>
          </a:r>
        </a:p>
      </dgm:t>
    </dgm:pt>
    <dgm:pt modelId="{DE751EAC-A8DD-46BF-B378-B89771E55FCA}" type="parTrans" cxnId="{23A3653D-A1E6-459D-81A1-56DD49029BAB}">
      <dgm:prSet/>
      <dgm:spPr/>
      <dgm:t>
        <a:bodyPr/>
        <a:lstStyle/>
        <a:p>
          <a:endParaRPr lang="en-US"/>
        </a:p>
      </dgm:t>
    </dgm:pt>
    <dgm:pt modelId="{57C41BB5-A627-4ED2-B0FE-2F3D96D33F5A}" type="sibTrans" cxnId="{23A3653D-A1E6-459D-81A1-56DD49029BAB}">
      <dgm:prSet/>
      <dgm:spPr/>
      <dgm:t>
        <a:bodyPr/>
        <a:lstStyle/>
        <a:p>
          <a:endParaRPr lang="en-US"/>
        </a:p>
      </dgm:t>
    </dgm:pt>
    <dgm:pt modelId="{54B8CBE7-3DE4-4339-9B3C-34EA082A3348}">
      <dgm:prSet/>
      <dgm:spPr/>
      <dgm:t>
        <a:bodyPr/>
        <a:lstStyle/>
        <a:p>
          <a:r>
            <a:rPr lang="en-US"/>
            <a:t>State Registration</a:t>
          </a:r>
        </a:p>
      </dgm:t>
    </dgm:pt>
    <dgm:pt modelId="{40C00691-F0FF-48FE-914B-7281008CD8F8}" type="parTrans" cxnId="{484983D5-996F-4E36-A1AE-20EFA2012320}">
      <dgm:prSet/>
      <dgm:spPr/>
      <dgm:t>
        <a:bodyPr/>
        <a:lstStyle/>
        <a:p>
          <a:endParaRPr lang="en-US"/>
        </a:p>
      </dgm:t>
    </dgm:pt>
    <dgm:pt modelId="{FD4E009D-8DFE-4D7E-B60C-0E92A8321FB1}" type="sibTrans" cxnId="{484983D5-996F-4E36-A1AE-20EFA2012320}">
      <dgm:prSet/>
      <dgm:spPr/>
      <dgm:t>
        <a:bodyPr/>
        <a:lstStyle/>
        <a:p>
          <a:endParaRPr lang="en-US"/>
        </a:p>
      </dgm:t>
    </dgm:pt>
    <dgm:pt modelId="{DA2C802A-8C92-4E69-B88A-4309DD3B1A74}">
      <dgm:prSet/>
      <dgm:spPr/>
      <dgm:t>
        <a:bodyPr/>
        <a:lstStyle/>
        <a:p>
          <a:r>
            <a:rPr lang="en-US"/>
            <a:t>Web site, regular newsletters</a:t>
          </a:r>
        </a:p>
      </dgm:t>
    </dgm:pt>
    <dgm:pt modelId="{9471BD83-1712-477E-AAEE-8C05016B4587}" type="parTrans" cxnId="{B1DCFEBE-F7C2-48BA-ACDE-B3B844D0B9D2}">
      <dgm:prSet/>
      <dgm:spPr/>
      <dgm:t>
        <a:bodyPr/>
        <a:lstStyle/>
        <a:p>
          <a:endParaRPr lang="en-US"/>
        </a:p>
      </dgm:t>
    </dgm:pt>
    <dgm:pt modelId="{D0B780E8-069C-4E56-8237-E7D7C0C34393}" type="sibTrans" cxnId="{B1DCFEBE-F7C2-48BA-ACDE-B3B844D0B9D2}">
      <dgm:prSet/>
      <dgm:spPr/>
      <dgm:t>
        <a:bodyPr/>
        <a:lstStyle/>
        <a:p>
          <a:endParaRPr lang="en-US"/>
        </a:p>
      </dgm:t>
    </dgm:pt>
    <dgm:pt modelId="{7A2405C1-736D-4ABE-B76A-61EC28AE6C10}">
      <dgm:prSet/>
      <dgm:spPr/>
      <dgm:t>
        <a:bodyPr/>
        <a:lstStyle/>
        <a:p>
          <a:r>
            <a:rPr lang="en-US"/>
            <a:t>Water meter, sprinklers (water leak still pending location)</a:t>
          </a:r>
        </a:p>
      </dgm:t>
    </dgm:pt>
    <dgm:pt modelId="{B892F162-533B-4E65-B440-E94B8D3C5471}" type="parTrans" cxnId="{F570DFE9-B4AA-4631-A57D-3CA5F7B265B2}">
      <dgm:prSet/>
      <dgm:spPr/>
      <dgm:t>
        <a:bodyPr/>
        <a:lstStyle/>
        <a:p>
          <a:endParaRPr lang="en-US"/>
        </a:p>
      </dgm:t>
    </dgm:pt>
    <dgm:pt modelId="{AA650156-0850-43E3-ACCD-EFF33C3EC5CD}" type="sibTrans" cxnId="{F570DFE9-B4AA-4631-A57D-3CA5F7B265B2}">
      <dgm:prSet/>
      <dgm:spPr/>
      <dgm:t>
        <a:bodyPr/>
        <a:lstStyle/>
        <a:p>
          <a:endParaRPr lang="en-US"/>
        </a:p>
      </dgm:t>
    </dgm:pt>
    <dgm:pt modelId="{6CCB873D-D9F1-43C1-B0CB-23A08FE69A32}">
      <dgm:prSet/>
      <dgm:spPr/>
      <dgm:t>
        <a:bodyPr/>
        <a:lstStyle/>
        <a:p>
          <a:r>
            <a:rPr lang="en-US"/>
            <a:t>Gravel refresh</a:t>
          </a:r>
        </a:p>
      </dgm:t>
    </dgm:pt>
    <dgm:pt modelId="{59698087-9263-4341-AE2F-7369C485634E}" type="parTrans" cxnId="{489079B7-8F94-49C7-A3BC-8D16D856F8D2}">
      <dgm:prSet/>
      <dgm:spPr/>
      <dgm:t>
        <a:bodyPr/>
        <a:lstStyle/>
        <a:p>
          <a:endParaRPr lang="en-US"/>
        </a:p>
      </dgm:t>
    </dgm:pt>
    <dgm:pt modelId="{BD36CE32-7491-4783-A530-A341BA40AF07}" type="sibTrans" cxnId="{489079B7-8F94-49C7-A3BC-8D16D856F8D2}">
      <dgm:prSet/>
      <dgm:spPr/>
      <dgm:t>
        <a:bodyPr/>
        <a:lstStyle/>
        <a:p>
          <a:endParaRPr lang="en-US"/>
        </a:p>
      </dgm:t>
    </dgm:pt>
    <dgm:pt modelId="{C3F7BF1E-3B36-45A1-AE73-31E65164F754}">
      <dgm:prSet/>
      <dgm:spPr/>
      <dgm:t>
        <a:bodyPr/>
        <a:lstStyle/>
        <a:p>
          <a:r>
            <a:rPr lang="en-US"/>
            <a:t>Fence repair and cleaning</a:t>
          </a:r>
        </a:p>
      </dgm:t>
    </dgm:pt>
    <dgm:pt modelId="{8EB21D53-2917-4BB7-B9B5-9D005A1E861F}" type="parTrans" cxnId="{93B7A464-BD9F-4A4F-BDFC-EC846B458233}">
      <dgm:prSet/>
      <dgm:spPr/>
      <dgm:t>
        <a:bodyPr/>
        <a:lstStyle/>
        <a:p>
          <a:endParaRPr lang="en-US"/>
        </a:p>
      </dgm:t>
    </dgm:pt>
    <dgm:pt modelId="{73181D33-FAEA-4F8C-BAE1-B4D1BC989431}" type="sibTrans" cxnId="{93B7A464-BD9F-4A4F-BDFC-EC846B458233}">
      <dgm:prSet/>
      <dgm:spPr/>
      <dgm:t>
        <a:bodyPr/>
        <a:lstStyle/>
        <a:p>
          <a:endParaRPr lang="en-US"/>
        </a:p>
      </dgm:t>
    </dgm:pt>
    <dgm:pt modelId="{03EADB25-45AE-4FB6-AB29-8E2A84FA4B0E}">
      <dgm:prSet/>
      <dgm:spPr/>
      <dgm:t>
        <a:bodyPr/>
        <a:lstStyle/>
        <a:p>
          <a:r>
            <a:rPr lang="en-US"/>
            <a:t>Improved trees &amp; landscaping</a:t>
          </a:r>
        </a:p>
      </dgm:t>
    </dgm:pt>
    <dgm:pt modelId="{3B81AC5B-9929-439B-99FE-69255604803C}" type="parTrans" cxnId="{9CFE2BEE-10E6-4A92-9607-359BC944C5AB}">
      <dgm:prSet/>
      <dgm:spPr/>
      <dgm:t>
        <a:bodyPr/>
        <a:lstStyle/>
        <a:p>
          <a:endParaRPr lang="en-US"/>
        </a:p>
      </dgm:t>
    </dgm:pt>
    <dgm:pt modelId="{B4CC0E3B-B55A-4F3A-91D4-6CF7162AC565}" type="sibTrans" cxnId="{9CFE2BEE-10E6-4A92-9607-359BC944C5AB}">
      <dgm:prSet/>
      <dgm:spPr/>
      <dgm:t>
        <a:bodyPr/>
        <a:lstStyle/>
        <a:p>
          <a:endParaRPr lang="en-US"/>
        </a:p>
      </dgm:t>
    </dgm:pt>
    <dgm:pt modelId="{C14D1AF9-2F79-468B-A71B-9CDFD9C8F883}">
      <dgm:prSet/>
      <dgm:spPr/>
      <dgm:t>
        <a:bodyPr/>
        <a:lstStyle/>
        <a:p>
          <a:r>
            <a:rPr lang="en-US"/>
            <a:t>Budget &amp; Financial reporting</a:t>
          </a:r>
        </a:p>
      </dgm:t>
    </dgm:pt>
    <dgm:pt modelId="{34DCA627-25F9-4ECB-8CC4-130CC6F53BC4}" type="parTrans" cxnId="{F740E131-DC60-4537-988C-682CE5255C88}">
      <dgm:prSet/>
      <dgm:spPr/>
      <dgm:t>
        <a:bodyPr/>
        <a:lstStyle/>
        <a:p>
          <a:endParaRPr lang="en-US"/>
        </a:p>
      </dgm:t>
    </dgm:pt>
    <dgm:pt modelId="{B3E93E29-4B23-4761-9EBC-67DD1C53144A}" type="sibTrans" cxnId="{F740E131-DC60-4537-988C-682CE5255C88}">
      <dgm:prSet/>
      <dgm:spPr/>
      <dgm:t>
        <a:bodyPr/>
        <a:lstStyle/>
        <a:p>
          <a:endParaRPr lang="en-US"/>
        </a:p>
      </dgm:t>
    </dgm:pt>
    <dgm:pt modelId="{9CB91508-6898-4A05-8AE7-0FDA9807EBBF}" type="pres">
      <dgm:prSet presAssocID="{44E33EFF-AB38-4374-BA2C-6E6C0EB2062C}" presName="vert0" presStyleCnt="0">
        <dgm:presLayoutVars>
          <dgm:dir/>
          <dgm:animOne val="branch"/>
          <dgm:animLvl val="lvl"/>
        </dgm:presLayoutVars>
      </dgm:prSet>
      <dgm:spPr/>
    </dgm:pt>
    <dgm:pt modelId="{BE7AB873-D852-49FC-880B-838E24C04F63}" type="pres">
      <dgm:prSet presAssocID="{684B5CE8-23F6-40E8-AD4C-7C8CEEEBA382}" presName="thickLine" presStyleLbl="alignNode1" presStyleIdx="0" presStyleCnt="8"/>
      <dgm:spPr/>
    </dgm:pt>
    <dgm:pt modelId="{32F3E815-AEFA-481C-9E6D-DC0941289EA4}" type="pres">
      <dgm:prSet presAssocID="{684B5CE8-23F6-40E8-AD4C-7C8CEEEBA382}" presName="horz1" presStyleCnt="0"/>
      <dgm:spPr/>
    </dgm:pt>
    <dgm:pt modelId="{B0F3F247-C826-4EC9-BBE7-41CFCBF420CA}" type="pres">
      <dgm:prSet presAssocID="{684B5CE8-23F6-40E8-AD4C-7C8CEEEBA382}" presName="tx1" presStyleLbl="revTx" presStyleIdx="0" presStyleCnt="8"/>
      <dgm:spPr/>
    </dgm:pt>
    <dgm:pt modelId="{4E8A4144-C7F5-4A6C-951E-3E3790E088EB}" type="pres">
      <dgm:prSet presAssocID="{684B5CE8-23F6-40E8-AD4C-7C8CEEEBA382}" presName="vert1" presStyleCnt="0"/>
      <dgm:spPr/>
    </dgm:pt>
    <dgm:pt modelId="{3760DFF5-0AA1-4056-837D-0567916333CA}" type="pres">
      <dgm:prSet presAssocID="{54B8CBE7-3DE4-4339-9B3C-34EA082A3348}" presName="thickLine" presStyleLbl="alignNode1" presStyleIdx="1" presStyleCnt="8"/>
      <dgm:spPr/>
    </dgm:pt>
    <dgm:pt modelId="{740F8D55-B15F-44D3-ABD2-722098020C26}" type="pres">
      <dgm:prSet presAssocID="{54B8CBE7-3DE4-4339-9B3C-34EA082A3348}" presName="horz1" presStyleCnt="0"/>
      <dgm:spPr/>
    </dgm:pt>
    <dgm:pt modelId="{8D14CE89-5FE9-4C4C-BEAD-7225CC2DC81A}" type="pres">
      <dgm:prSet presAssocID="{54B8CBE7-3DE4-4339-9B3C-34EA082A3348}" presName="tx1" presStyleLbl="revTx" presStyleIdx="1" presStyleCnt="8"/>
      <dgm:spPr/>
    </dgm:pt>
    <dgm:pt modelId="{8C624436-1A63-47D9-9742-1FBFA267D7FA}" type="pres">
      <dgm:prSet presAssocID="{54B8CBE7-3DE4-4339-9B3C-34EA082A3348}" presName="vert1" presStyleCnt="0"/>
      <dgm:spPr/>
    </dgm:pt>
    <dgm:pt modelId="{F8DC9D60-60E9-4D16-8994-7D0BAD0126C4}" type="pres">
      <dgm:prSet presAssocID="{DA2C802A-8C92-4E69-B88A-4309DD3B1A74}" presName="thickLine" presStyleLbl="alignNode1" presStyleIdx="2" presStyleCnt="8"/>
      <dgm:spPr/>
    </dgm:pt>
    <dgm:pt modelId="{F39F2689-803D-46E5-BDEC-BBFF93E38089}" type="pres">
      <dgm:prSet presAssocID="{DA2C802A-8C92-4E69-B88A-4309DD3B1A74}" presName="horz1" presStyleCnt="0"/>
      <dgm:spPr/>
    </dgm:pt>
    <dgm:pt modelId="{EF378F78-3E9C-4F90-8402-A49C754E2B18}" type="pres">
      <dgm:prSet presAssocID="{DA2C802A-8C92-4E69-B88A-4309DD3B1A74}" presName="tx1" presStyleLbl="revTx" presStyleIdx="2" presStyleCnt="8"/>
      <dgm:spPr/>
    </dgm:pt>
    <dgm:pt modelId="{73EBE2B2-B743-49BD-A872-71C85BA69A25}" type="pres">
      <dgm:prSet presAssocID="{DA2C802A-8C92-4E69-B88A-4309DD3B1A74}" presName="vert1" presStyleCnt="0"/>
      <dgm:spPr/>
    </dgm:pt>
    <dgm:pt modelId="{714CF477-2603-40B8-A342-DF6BD3D3F582}" type="pres">
      <dgm:prSet presAssocID="{7A2405C1-736D-4ABE-B76A-61EC28AE6C10}" presName="thickLine" presStyleLbl="alignNode1" presStyleIdx="3" presStyleCnt="8"/>
      <dgm:spPr/>
    </dgm:pt>
    <dgm:pt modelId="{11280BEB-ABEA-4BC5-B89E-A3A6ACA10722}" type="pres">
      <dgm:prSet presAssocID="{7A2405C1-736D-4ABE-B76A-61EC28AE6C10}" presName="horz1" presStyleCnt="0"/>
      <dgm:spPr/>
    </dgm:pt>
    <dgm:pt modelId="{0BB7D76C-9B4A-4681-8EBF-06BEE854A21A}" type="pres">
      <dgm:prSet presAssocID="{7A2405C1-736D-4ABE-B76A-61EC28AE6C10}" presName="tx1" presStyleLbl="revTx" presStyleIdx="3" presStyleCnt="8"/>
      <dgm:spPr/>
    </dgm:pt>
    <dgm:pt modelId="{94A04871-672C-44BD-8FE6-B5DCD8BE5141}" type="pres">
      <dgm:prSet presAssocID="{7A2405C1-736D-4ABE-B76A-61EC28AE6C10}" presName="vert1" presStyleCnt="0"/>
      <dgm:spPr/>
    </dgm:pt>
    <dgm:pt modelId="{84C66988-520E-4C47-AC85-F1FA450C6058}" type="pres">
      <dgm:prSet presAssocID="{6CCB873D-D9F1-43C1-B0CB-23A08FE69A32}" presName="thickLine" presStyleLbl="alignNode1" presStyleIdx="4" presStyleCnt="8"/>
      <dgm:spPr/>
    </dgm:pt>
    <dgm:pt modelId="{73FB9EFE-8D09-404B-B46C-4331A251AB99}" type="pres">
      <dgm:prSet presAssocID="{6CCB873D-D9F1-43C1-B0CB-23A08FE69A32}" presName="horz1" presStyleCnt="0"/>
      <dgm:spPr/>
    </dgm:pt>
    <dgm:pt modelId="{B8694CF3-D2E3-4488-B12D-102A2E4E3172}" type="pres">
      <dgm:prSet presAssocID="{6CCB873D-D9F1-43C1-B0CB-23A08FE69A32}" presName="tx1" presStyleLbl="revTx" presStyleIdx="4" presStyleCnt="8"/>
      <dgm:spPr/>
    </dgm:pt>
    <dgm:pt modelId="{217FB77A-5CB8-401B-88F1-9A2B53F0C675}" type="pres">
      <dgm:prSet presAssocID="{6CCB873D-D9F1-43C1-B0CB-23A08FE69A32}" presName="vert1" presStyleCnt="0"/>
      <dgm:spPr/>
    </dgm:pt>
    <dgm:pt modelId="{EB2209B4-D429-474D-A51F-335AEA67F4B7}" type="pres">
      <dgm:prSet presAssocID="{C3F7BF1E-3B36-45A1-AE73-31E65164F754}" presName="thickLine" presStyleLbl="alignNode1" presStyleIdx="5" presStyleCnt="8"/>
      <dgm:spPr/>
    </dgm:pt>
    <dgm:pt modelId="{436D4422-74D9-469B-87A7-5191482FE5F9}" type="pres">
      <dgm:prSet presAssocID="{C3F7BF1E-3B36-45A1-AE73-31E65164F754}" presName="horz1" presStyleCnt="0"/>
      <dgm:spPr/>
    </dgm:pt>
    <dgm:pt modelId="{4AB6415F-4B74-4FE4-BE59-BEBA6AFF4361}" type="pres">
      <dgm:prSet presAssocID="{C3F7BF1E-3B36-45A1-AE73-31E65164F754}" presName="tx1" presStyleLbl="revTx" presStyleIdx="5" presStyleCnt="8"/>
      <dgm:spPr/>
    </dgm:pt>
    <dgm:pt modelId="{C39DC6C5-E43C-440B-B3E4-28222D6DC72B}" type="pres">
      <dgm:prSet presAssocID="{C3F7BF1E-3B36-45A1-AE73-31E65164F754}" presName="vert1" presStyleCnt="0"/>
      <dgm:spPr/>
    </dgm:pt>
    <dgm:pt modelId="{A1584F12-EFE4-44E7-8EF9-877D1A7C50CD}" type="pres">
      <dgm:prSet presAssocID="{03EADB25-45AE-4FB6-AB29-8E2A84FA4B0E}" presName="thickLine" presStyleLbl="alignNode1" presStyleIdx="6" presStyleCnt="8"/>
      <dgm:spPr/>
    </dgm:pt>
    <dgm:pt modelId="{AD9A92BE-3138-4B3C-B924-A08351FF3215}" type="pres">
      <dgm:prSet presAssocID="{03EADB25-45AE-4FB6-AB29-8E2A84FA4B0E}" presName="horz1" presStyleCnt="0"/>
      <dgm:spPr/>
    </dgm:pt>
    <dgm:pt modelId="{B4EC9CE4-1519-4D51-9F50-64888A7E1BB9}" type="pres">
      <dgm:prSet presAssocID="{03EADB25-45AE-4FB6-AB29-8E2A84FA4B0E}" presName="tx1" presStyleLbl="revTx" presStyleIdx="6" presStyleCnt="8"/>
      <dgm:spPr/>
    </dgm:pt>
    <dgm:pt modelId="{2F0CBF63-8326-4B28-81D4-CD611832ADF1}" type="pres">
      <dgm:prSet presAssocID="{03EADB25-45AE-4FB6-AB29-8E2A84FA4B0E}" presName="vert1" presStyleCnt="0"/>
      <dgm:spPr/>
    </dgm:pt>
    <dgm:pt modelId="{ECFFC067-AEE7-47F5-96B4-85936560539B}" type="pres">
      <dgm:prSet presAssocID="{C14D1AF9-2F79-468B-A71B-9CDFD9C8F883}" presName="thickLine" presStyleLbl="alignNode1" presStyleIdx="7" presStyleCnt="8"/>
      <dgm:spPr/>
    </dgm:pt>
    <dgm:pt modelId="{ACA4A7AF-F94F-4477-A9FC-D96D59788820}" type="pres">
      <dgm:prSet presAssocID="{C14D1AF9-2F79-468B-A71B-9CDFD9C8F883}" presName="horz1" presStyleCnt="0"/>
      <dgm:spPr/>
    </dgm:pt>
    <dgm:pt modelId="{5B286EDB-AA87-4E1B-A539-46A19ACF2FEE}" type="pres">
      <dgm:prSet presAssocID="{C14D1AF9-2F79-468B-A71B-9CDFD9C8F883}" presName="tx1" presStyleLbl="revTx" presStyleIdx="7" presStyleCnt="8"/>
      <dgm:spPr/>
    </dgm:pt>
    <dgm:pt modelId="{CC025E8E-A134-4CB9-991D-59A2E2E995A2}" type="pres">
      <dgm:prSet presAssocID="{C14D1AF9-2F79-468B-A71B-9CDFD9C8F883}" presName="vert1" presStyleCnt="0"/>
      <dgm:spPr/>
    </dgm:pt>
  </dgm:ptLst>
  <dgm:cxnLst>
    <dgm:cxn modelId="{F740E131-DC60-4537-988C-682CE5255C88}" srcId="{44E33EFF-AB38-4374-BA2C-6E6C0EB2062C}" destId="{C14D1AF9-2F79-468B-A71B-9CDFD9C8F883}" srcOrd="7" destOrd="0" parTransId="{34DCA627-25F9-4ECB-8CC4-130CC6F53BC4}" sibTransId="{B3E93E29-4B23-4761-9EBC-67DD1C53144A}"/>
    <dgm:cxn modelId="{23A3653D-A1E6-459D-81A1-56DD49029BAB}" srcId="{44E33EFF-AB38-4374-BA2C-6E6C0EB2062C}" destId="{684B5CE8-23F6-40E8-AD4C-7C8CEEEBA382}" srcOrd="0" destOrd="0" parTransId="{DE751EAC-A8DD-46BF-B378-B89771E55FCA}" sibTransId="{57C41BB5-A627-4ED2-B0FE-2F3D96D33F5A}"/>
    <dgm:cxn modelId="{93B7A464-BD9F-4A4F-BDFC-EC846B458233}" srcId="{44E33EFF-AB38-4374-BA2C-6E6C0EB2062C}" destId="{C3F7BF1E-3B36-45A1-AE73-31E65164F754}" srcOrd="5" destOrd="0" parTransId="{8EB21D53-2917-4BB7-B9B5-9D005A1E861F}" sibTransId="{73181D33-FAEA-4F8C-BAE1-B4D1BC989431}"/>
    <dgm:cxn modelId="{4DE5FE4A-F542-491F-B45B-A6AFB6EC5ED1}" type="presOf" srcId="{684B5CE8-23F6-40E8-AD4C-7C8CEEEBA382}" destId="{B0F3F247-C826-4EC9-BBE7-41CFCBF420CA}" srcOrd="0" destOrd="0" presId="urn:microsoft.com/office/officeart/2008/layout/LinedList"/>
    <dgm:cxn modelId="{B7C1F14D-33C0-447C-B40D-0847EB1795A5}" type="presOf" srcId="{6CCB873D-D9F1-43C1-B0CB-23A08FE69A32}" destId="{B8694CF3-D2E3-4488-B12D-102A2E4E3172}" srcOrd="0" destOrd="0" presId="urn:microsoft.com/office/officeart/2008/layout/LinedList"/>
    <dgm:cxn modelId="{14D58574-E0D3-4EE2-B969-7ECE9DC18214}" type="presOf" srcId="{44E33EFF-AB38-4374-BA2C-6E6C0EB2062C}" destId="{9CB91508-6898-4A05-8AE7-0FDA9807EBBF}" srcOrd="0" destOrd="0" presId="urn:microsoft.com/office/officeart/2008/layout/LinedList"/>
    <dgm:cxn modelId="{A379F15A-B4FB-405D-B5E5-8524499AD7D7}" type="presOf" srcId="{C3F7BF1E-3B36-45A1-AE73-31E65164F754}" destId="{4AB6415F-4B74-4FE4-BE59-BEBA6AFF4361}" srcOrd="0" destOrd="0" presId="urn:microsoft.com/office/officeart/2008/layout/LinedList"/>
    <dgm:cxn modelId="{326BD67B-77B6-44C3-A2F2-98762DDEEC5B}" type="presOf" srcId="{C14D1AF9-2F79-468B-A71B-9CDFD9C8F883}" destId="{5B286EDB-AA87-4E1B-A539-46A19ACF2FEE}" srcOrd="0" destOrd="0" presId="urn:microsoft.com/office/officeart/2008/layout/LinedList"/>
    <dgm:cxn modelId="{39DC4E89-9367-4919-803E-D526E5A3E280}" type="presOf" srcId="{DA2C802A-8C92-4E69-B88A-4309DD3B1A74}" destId="{EF378F78-3E9C-4F90-8402-A49C754E2B18}" srcOrd="0" destOrd="0" presId="urn:microsoft.com/office/officeart/2008/layout/LinedList"/>
    <dgm:cxn modelId="{C1CFC694-44E1-47BA-A9DC-9B65CFEE1E14}" type="presOf" srcId="{7A2405C1-736D-4ABE-B76A-61EC28AE6C10}" destId="{0BB7D76C-9B4A-4681-8EBF-06BEE854A21A}" srcOrd="0" destOrd="0" presId="urn:microsoft.com/office/officeart/2008/layout/LinedList"/>
    <dgm:cxn modelId="{DC2E1FB4-1F97-4778-89A2-A4B00EF09073}" type="presOf" srcId="{03EADB25-45AE-4FB6-AB29-8E2A84FA4B0E}" destId="{B4EC9CE4-1519-4D51-9F50-64888A7E1BB9}" srcOrd="0" destOrd="0" presId="urn:microsoft.com/office/officeart/2008/layout/LinedList"/>
    <dgm:cxn modelId="{489079B7-8F94-49C7-A3BC-8D16D856F8D2}" srcId="{44E33EFF-AB38-4374-BA2C-6E6C0EB2062C}" destId="{6CCB873D-D9F1-43C1-B0CB-23A08FE69A32}" srcOrd="4" destOrd="0" parTransId="{59698087-9263-4341-AE2F-7369C485634E}" sibTransId="{BD36CE32-7491-4783-A530-A341BA40AF07}"/>
    <dgm:cxn modelId="{B1DCFEBE-F7C2-48BA-ACDE-B3B844D0B9D2}" srcId="{44E33EFF-AB38-4374-BA2C-6E6C0EB2062C}" destId="{DA2C802A-8C92-4E69-B88A-4309DD3B1A74}" srcOrd="2" destOrd="0" parTransId="{9471BD83-1712-477E-AAEE-8C05016B4587}" sibTransId="{D0B780E8-069C-4E56-8237-E7D7C0C34393}"/>
    <dgm:cxn modelId="{484983D5-996F-4E36-A1AE-20EFA2012320}" srcId="{44E33EFF-AB38-4374-BA2C-6E6C0EB2062C}" destId="{54B8CBE7-3DE4-4339-9B3C-34EA082A3348}" srcOrd="1" destOrd="0" parTransId="{40C00691-F0FF-48FE-914B-7281008CD8F8}" sibTransId="{FD4E009D-8DFE-4D7E-B60C-0E92A8321FB1}"/>
    <dgm:cxn modelId="{F570DFE9-B4AA-4631-A57D-3CA5F7B265B2}" srcId="{44E33EFF-AB38-4374-BA2C-6E6C0EB2062C}" destId="{7A2405C1-736D-4ABE-B76A-61EC28AE6C10}" srcOrd="3" destOrd="0" parTransId="{B892F162-533B-4E65-B440-E94B8D3C5471}" sibTransId="{AA650156-0850-43E3-ACCD-EFF33C3EC5CD}"/>
    <dgm:cxn modelId="{9CFE2BEE-10E6-4A92-9607-359BC944C5AB}" srcId="{44E33EFF-AB38-4374-BA2C-6E6C0EB2062C}" destId="{03EADB25-45AE-4FB6-AB29-8E2A84FA4B0E}" srcOrd="6" destOrd="0" parTransId="{3B81AC5B-9929-439B-99FE-69255604803C}" sibTransId="{B4CC0E3B-B55A-4F3A-91D4-6CF7162AC565}"/>
    <dgm:cxn modelId="{F6789FFA-1B68-4B83-88DA-AF72526802EA}" type="presOf" srcId="{54B8CBE7-3DE4-4339-9B3C-34EA082A3348}" destId="{8D14CE89-5FE9-4C4C-BEAD-7225CC2DC81A}" srcOrd="0" destOrd="0" presId="urn:microsoft.com/office/officeart/2008/layout/LinedList"/>
    <dgm:cxn modelId="{17255D1C-BBAC-43E6-B1CC-265A74D95FC1}" type="presParOf" srcId="{9CB91508-6898-4A05-8AE7-0FDA9807EBBF}" destId="{BE7AB873-D852-49FC-880B-838E24C04F63}" srcOrd="0" destOrd="0" presId="urn:microsoft.com/office/officeart/2008/layout/LinedList"/>
    <dgm:cxn modelId="{479A00DE-E882-41C2-965E-60E271610607}" type="presParOf" srcId="{9CB91508-6898-4A05-8AE7-0FDA9807EBBF}" destId="{32F3E815-AEFA-481C-9E6D-DC0941289EA4}" srcOrd="1" destOrd="0" presId="urn:microsoft.com/office/officeart/2008/layout/LinedList"/>
    <dgm:cxn modelId="{04E0D5CC-2FB2-4867-8968-A3148796936C}" type="presParOf" srcId="{32F3E815-AEFA-481C-9E6D-DC0941289EA4}" destId="{B0F3F247-C826-4EC9-BBE7-41CFCBF420CA}" srcOrd="0" destOrd="0" presId="urn:microsoft.com/office/officeart/2008/layout/LinedList"/>
    <dgm:cxn modelId="{B726D8C2-252B-46AF-B1FD-C7409FF82088}" type="presParOf" srcId="{32F3E815-AEFA-481C-9E6D-DC0941289EA4}" destId="{4E8A4144-C7F5-4A6C-951E-3E3790E088EB}" srcOrd="1" destOrd="0" presId="urn:microsoft.com/office/officeart/2008/layout/LinedList"/>
    <dgm:cxn modelId="{B682ED7C-8F3B-4AEE-887E-48A3FC944DDD}" type="presParOf" srcId="{9CB91508-6898-4A05-8AE7-0FDA9807EBBF}" destId="{3760DFF5-0AA1-4056-837D-0567916333CA}" srcOrd="2" destOrd="0" presId="urn:microsoft.com/office/officeart/2008/layout/LinedList"/>
    <dgm:cxn modelId="{DAECB890-FB8A-4329-B476-FCB3AADBE076}" type="presParOf" srcId="{9CB91508-6898-4A05-8AE7-0FDA9807EBBF}" destId="{740F8D55-B15F-44D3-ABD2-722098020C26}" srcOrd="3" destOrd="0" presId="urn:microsoft.com/office/officeart/2008/layout/LinedList"/>
    <dgm:cxn modelId="{4AF9FBD6-43E0-47DE-8A6F-B7921B221F07}" type="presParOf" srcId="{740F8D55-B15F-44D3-ABD2-722098020C26}" destId="{8D14CE89-5FE9-4C4C-BEAD-7225CC2DC81A}" srcOrd="0" destOrd="0" presId="urn:microsoft.com/office/officeart/2008/layout/LinedList"/>
    <dgm:cxn modelId="{FC3CD2E0-D716-4D66-A933-E9EE8426BAE0}" type="presParOf" srcId="{740F8D55-B15F-44D3-ABD2-722098020C26}" destId="{8C624436-1A63-47D9-9742-1FBFA267D7FA}" srcOrd="1" destOrd="0" presId="urn:microsoft.com/office/officeart/2008/layout/LinedList"/>
    <dgm:cxn modelId="{152C316F-93F6-4542-A902-6BF5340F6E9D}" type="presParOf" srcId="{9CB91508-6898-4A05-8AE7-0FDA9807EBBF}" destId="{F8DC9D60-60E9-4D16-8994-7D0BAD0126C4}" srcOrd="4" destOrd="0" presId="urn:microsoft.com/office/officeart/2008/layout/LinedList"/>
    <dgm:cxn modelId="{505A5616-F49D-4446-96B6-175277FEBD17}" type="presParOf" srcId="{9CB91508-6898-4A05-8AE7-0FDA9807EBBF}" destId="{F39F2689-803D-46E5-BDEC-BBFF93E38089}" srcOrd="5" destOrd="0" presId="urn:microsoft.com/office/officeart/2008/layout/LinedList"/>
    <dgm:cxn modelId="{6A428AA7-4F93-43B2-AE1C-A939B10F227C}" type="presParOf" srcId="{F39F2689-803D-46E5-BDEC-BBFF93E38089}" destId="{EF378F78-3E9C-4F90-8402-A49C754E2B18}" srcOrd="0" destOrd="0" presId="urn:microsoft.com/office/officeart/2008/layout/LinedList"/>
    <dgm:cxn modelId="{59456CB6-C1DC-40A3-BA14-0769E4A1B732}" type="presParOf" srcId="{F39F2689-803D-46E5-BDEC-BBFF93E38089}" destId="{73EBE2B2-B743-49BD-A872-71C85BA69A25}" srcOrd="1" destOrd="0" presId="urn:microsoft.com/office/officeart/2008/layout/LinedList"/>
    <dgm:cxn modelId="{28889CF7-1665-480A-BBF9-7285547CA933}" type="presParOf" srcId="{9CB91508-6898-4A05-8AE7-0FDA9807EBBF}" destId="{714CF477-2603-40B8-A342-DF6BD3D3F582}" srcOrd="6" destOrd="0" presId="urn:microsoft.com/office/officeart/2008/layout/LinedList"/>
    <dgm:cxn modelId="{0DCFDB84-08ED-4481-A452-436D035B68BC}" type="presParOf" srcId="{9CB91508-6898-4A05-8AE7-0FDA9807EBBF}" destId="{11280BEB-ABEA-4BC5-B89E-A3A6ACA10722}" srcOrd="7" destOrd="0" presId="urn:microsoft.com/office/officeart/2008/layout/LinedList"/>
    <dgm:cxn modelId="{C279F665-D1D2-40E6-A9F9-FD2BC668CB96}" type="presParOf" srcId="{11280BEB-ABEA-4BC5-B89E-A3A6ACA10722}" destId="{0BB7D76C-9B4A-4681-8EBF-06BEE854A21A}" srcOrd="0" destOrd="0" presId="urn:microsoft.com/office/officeart/2008/layout/LinedList"/>
    <dgm:cxn modelId="{8802D3B5-3B86-4A6A-BCD8-86DF85ACAF9F}" type="presParOf" srcId="{11280BEB-ABEA-4BC5-B89E-A3A6ACA10722}" destId="{94A04871-672C-44BD-8FE6-B5DCD8BE5141}" srcOrd="1" destOrd="0" presId="urn:microsoft.com/office/officeart/2008/layout/LinedList"/>
    <dgm:cxn modelId="{C12783A5-B817-4269-95BA-AB1273D210A2}" type="presParOf" srcId="{9CB91508-6898-4A05-8AE7-0FDA9807EBBF}" destId="{84C66988-520E-4C47-AC85-F1FA450C6058}" srcOrd="8" destOrd="0" presId="urn:microsoft.com/office/officeart/2008/layout/LinedList"/>
    <dgm:cxn modelId="{86C41ACB-790E-4612-9771-49F98EAE0A6E}" type="presParOf" srcId="{9CB91508-6898-4A05-8AE7-0FDA9807EBBF}" destId="{73FB9EFE-8D09-404B-B46C-4331A251AB99}" srcOrd="9" destOrd="0" presId="urn:microsoft.com/office/officeart/2008/layout/LinedList"/>
    <dgm:cxn modelId="{DC9100C7-C637-4F8F-A81A-D73B35649763}" type="presParOf" srcId="{73FB9EFE-8D09-404B-B46C-4331A251AB99}" destId="{B8694CF3-D2E3-4488-B12D-102A2E4E3172}" srcOrd="0" destOrd="0" presId="urn:microsoft.com/office/officeart/2008/layout/LinedList"/>
    <dgm:cxn modelId="{366F8954-893A-43B0-BDB6-052987510CB5}" type="presParOf" srcId="{73FB9EFE-8D09-404B-B46C-4331A251AB99}" destId="{217FB77A-5CB8-401B-88F1-9A2B53F0C675}" srcOrd="1" destOrd="0" presId="urn:microsoft.com/office/officeart/2008/layout/LinedList"/>
    <dgm:cxn modelId="{1179B125-84BC-401B-B000-96EA781ACA4A}" type="presParOf" srcId="{9CB91508-6898-4A05-8AE7-0FDA9807EBBF}" destId="{EB2209B4-D429-474D-A51F-335AEA67F4B7}" srcOrd="10" destOrd="0" presId="urn:microsoft.com/office/officeart/2008/layout/LinedList"/>
    <dgm:cxn modelId="{B2F5FDA0-585F-4427-A464-3206B0A416A4}" type="presParOf" srcId="{9CB91508-6898-4A05-8AE7-0FDA9807EBBF}" destId="{436D4422-74D9-469B-87A7-5191482FE5F9}" srcOrd="11" destOrd="0" presId="urn:microsoft.com/office/officeart/2008/layout/LinedList"/>
    <dgm:cxn modelId="{FFE5A7D9-EB75-4E8D-87BB-2814A63502C5}" type="presParOf" srcId="{436D4422-74D9-469B-87A7-5191482FE5F9}" destId="{4AB6415F-4B74-4FE4-BE59-BEBA6AFF4361}" srcOrd="0" destOrd="0" presId="urn:microsoft.com/office/officeart/2008/layout/LinedList"/>
    <dgm:cxn modelId="{504903A6-82C3-4271-9711-93369A6551F7}" type="presParOf" srcId="{436D4422-74D9-469B-87A7-5191482FE5F9}" destId="{C39DC6C5-E43C-440B-B3E4-28222D6DC72B}" srcOrd="1" destOrd="0" presId="urn:microsoft.com/office/officeart/2008/layout/LinedList"/>
    <dgm:cxn modelId="{560C083E-FF2D-4F9B-957F-FED47EE4E78D}" type="presParOf" srcId="{9CB91508-6898-4A05-8AE7-0FDA9807EBBF}" destId="{A1584F12-EFE4-44E7-8EF9-877D1A7C50CD}" srcOrd="12" destOrd="0" presId="urn:microsoft.com/office/officeart/2008/layout/LinedList"/>
    <dgm:cxn modelId="{FCAE103B-AF65-4FD9-8D38-CAE843B01EF0}" type="presParOf" srcId="{9CB91508-6898-4A05-8AE7-0FDA9807EBBF}" destId="{AD9A92BE-3138-4B3C-B924-A08351FF3215}" srcOrd="13" destOrd="0" presId="urn:microsoft.com/office/officeart/2008/layout/LinedList"/>
    <dgm:cxn modelId="{A46BD16A-9E96-4193-A6AF-BE008AEB4F68}" type="presParOf" srcId="{AD9A92BE-3138-4B3C-B924-A08351FF3215}" destId="{B4EC9CE4-1519-4D51-9F50-64888A7E1BB9}" srcOrd="0" destOrd="0" presId="urn:microsoft.com/office/officeart/2008/layout/LinedList"/>
    <dgm:cxn modelId="{930CDB4D-B2CE-4C75-8E53-B30EA8D9BBC2}" type="presParOf" srcId="{AD9A92BE-3138-4B3C-B924-A08351FF3215}" destId="{2F0CBF63-8326-4B28-81D4-CD611832ADF1}" srcOrd="1" destOrd="0" presId="urn:microsoft.com/office/officeart/2008/layout/LinedList"/>
    <dgm:cxn modelId="{F28231F4-70BE-4883-85B4-AFD1A6F5F8DA}" type="presParOf" srcId="{9CB91508-6898-4A05-8AE7-0FDA9807EBBF}" destId="{ECFFC067-AEE7-47F5-96B4-85936560539B}" srcOrd="14" destOrd="0" presId="urn:microsoft.com/office/officeart/2008/layout/LinedList"/>
    <dgm:cxn modelId="{DFA6C3C0-22A0-4FEB-85C8-341D70E72A5F}" type="presParOf" srcId="{9CB91508-6898-4A05-8AE7-0FDA9807EBBF}" destId="{ACA4A7AF-F94F-4477-A9FC-D96D59788820}" srcOrd="15" destOrd="0" presId="urn:microsoft.com/office/officeart/2008/layout/LinedList"/>
    <dgm:cxn modelId="{3A5D6379-0345-40D0-97B5-C42808EB1834}" type="presParOf" srcId="{ACA4A7AF-F94F-4477-A9FC-D96D59788820}" destId="{5B286EDB-AA87-4E1B-A539-46A19ACF2FEE}" srcOrd="0" destOrd="0" presId="urn:microsoft.com/office/officeart/2008/layout/LinedList"/>
    <dgm:cxn modelId="{11AA7A97-B5AD-4ABD-AA30-796AAB0694C6}" type="presParOf" srcId="{ACA4A7AF-F94F-4477-A9FC-D96D59788820}" destId="{CC025E8E-A134-4CB9-991D-59A2E2E995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77689-4084-405A-91B8-C7073F76D90D}"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E62FE3F9-CA0B-4732-BEDA-6E246C3784E1}">
      <dgm:prSet/>
      <dgm:spPr/>
      <dgm:t>
        <a:bodyPr/>
        <a:lstStyle/>
        <a:p>
          <a:r>
            <a:rPr lang="en-US"/>
            <a:t>President</a:t>
          </a:r>
        </a:p>
      </dgm:t>
    </dgm:pt>
    <dgm:pt modelId="{9B06F1CA-73F3-46E1-9915-889F16110F83}" type="parTrans" cxnId="{6AAB3727-408A-48DE-A8B1-A437CB546491}">
      <dgm:prSet/>
      <dgm:spPr/>
      <dgm:t>
        <a:bodyPr/>
        <a:lstStyle/>
        <a:p>
          <a:endParaRPr lang="en-US"/>
        </a:p>
      </dgm:t>
    </dgm:pt>
    <dgm:pt modelId="{1C4E34AE-467B-4107-A90A-ECCCB6B0127C}" type="sibTrans" cxnId="{6AAB3727-408A-48DE-A8B1-A437CB546491}">
      <dgm:prSet/>
      <dgm:spPr/>
      <dgm:t>
        <a:bodyPr/>
        <a:lstStyle/>
        <a:p>
          <a:endParaRPr lang="en-US"/>
        </a:p>
      </dgm:t>
    </dgm:pt>
    <dgm:pt modelId="{E7736196-6345-429F-940D-151C39652A26}">
      <dgm:prSet/>
      <dgm:spPr/>
      <dgm:t>
        <a:bodyPr/>
        <a:lstStyle/>
        <a:p>
          <a:r>
            <a:rPr lang="en-US"/>
            <a:t>Vice President</a:t>
          </a:r>
        </a:p>
      </dgm:t>
    </dgm:pt>
    <dgm:pt modelId="{1C8C68C5-5F3F-4C0C-A9E3-D649C2E64011}" type="parTrans" cxnId="{000A7D8C-CAD9-41CF-8D57-2E9CC059B7B5}">
      <dgm:prSet/>
      <dgm:spPr/>
      <dgm:t>
        <a:bodyPr/>
        <a:lstStyle/>
        <a:p>
          <a:endParaRPr lang="en-US"/>
        </a:p>
      </dgm:t>
    </dgm:pt>
    <dgm:pt modelId="{543B90A0-BF9B-4318-AA43-8EAB5D5B8390}" type="sibTrans" cxnId="{000A7D8C-CAD9-41CF-8D57-2E9CC059B7B5}">
      <dgm:prSet/>
      <dgm:spPr/>
      <dgm:t>
        <a:bodyPr/>
        <a:lstStyle/>
        <a:p>
          <a:endParaRPr lang="en-US"/>
        </a:p>
      </dgm:t>
    </dgm:pt>
    <dgm:pt modelId="{C783A8C7-6BC4-411A-B3A0-26B109EA4DE6}">
      <dgm:prSet/>
      <dgm:spPr/>
      <dgm:t>
        <a:bodyPr/>
        <a:lstStyle/>
        <a:p>
          <a:r>
            <a:rPr lang="en-US"/>
            <a:t>Treasurer</a:t>
          </a:r>
        </a:p>
      </dgm:t>
    </dgm:pt>
    <dgm:pt modelId="{EA0E9DC9-B108-4656-8B09-0C71F57BFC14}" type="parTrans" cxnId="{12B543B9-D5AF-47A9-B24C-812F1C7B218F}">
      <dgm:prSet/>
      <dgm:spPr/>
      <dgm:t>
        <a:bodyPr/>
        <a:lstStyle/>
        <a:p>
          <a:endParaRPr lang="en-US"/>
        </a:p>
      </dgm:t>
    </dgm:pt>
    <dgm:pt modelId="{545B6402-EE7D-43D8-A6D3-83BD55B82152}" type="sibTrans" cxnId="{12B543B9-D5AF-47A9-B24C-812F1C7B218F}">
      <dgm:prSet/>
      <dgm:spPr/>
      <dgm:t>
        <a:bodyPr/>
        <a:lstStyle/>
        <a:p>
          <a:endParaRPr lang="en-US"/>
        </a:p>
      </dgm:t>
    </dgm:pt>
    <dgm:pt modelId="{4AB59989-6EBD-44F6-AB74-D90C035F8B43}" type="pres">
      <dgm:prSet presAssocID="{C6D77689-4084-405A-91B8-C7073F76D90D}" presName="hierChild1" presStyleCnt="0">
        <dgm:presLayoutVars>
          <dgm:chPref val="1"/>
          <dgm:dir/>
          <dgm:animOne val="branch"/>
          <dgm:animLvl val="lvl"/>
          <dgm:resizeHandles/>
        </dgm:presLayoutVars>
      </dgm:prSet>
      <dgm:spPr/>
    </dgm:pt>
    <dgm:pt modelId="{54028B17-E160-4002-8114-90B18C509EFC}" type="pres">
      <dgm:prSet presAssocID="{E62FE3F9-CA0B-4732-BEDA-6E246C3784E1}" presName="hierRoot1" presStyleCnt="0"/>
      <dgm:spPr/>
    </dgm:pt>
    <dgm:pt modelId="{C33D68F5-5848-4352-8153-35DCD78A9894}" type="pres">
      <dgm:prSet presAssocID="{E62FE3F9-CA0B-4732-BEDA-6E246C3784E1}" presName="composite" presStyleCnt="0"/>
      <dgm:spPr/>
    </dgm:pt>
    <dgm:pt modelId="{566B6246-324C-4DE8-8B6A-6C934DE90516}" type="pres">
      <dgm:prSet presAssocID="{E62FE3F9-CA0B-4732-BEDA-6E246C3784E1}" presName="background" presStyleLbl="node0" presStyleIdx="0" presStyleCnt="3"/>
      <dgm:spPr/>
    </dgm:pt>
    <dgm:pt modelId="{670C50BB-C00C-4A0D-BAEF-468C973C200F}" type="pres">
      <dgm:prSet presAssocID="{E62FE3F9-CA0B-4732-BEDA-6E246C3784E1}" presName="text" presStyleLbl="fgAcc0" presStyleIdx="0" presStyleCnt="3">
        <dgm:presLayoutVars>
          <dgm:chPref val="3"/>
        </dgm:presLayoutVars>
      </dgm:prSet>
      <dgm:spPr/>
    </dgm:pt>
    <dgm:pt modelId="{27A7C3D5-63D8-447A-9F7C-C505B37001D1}" type="pres">
      <dgm:prSet presAssocID="{E62FE3F9-CA0B-4732-BEDA-6E246C3784E1}" presName="hierChild2" presStyleCnt="0"/>
      <dgm:spPr/>
    </dgm:pt>
    <dgm:pt modelId="{E4F0C1D5-C343-4F82-8A73-4A4F89BFAC7E}" type="pres">
      <dgm:prSet presAssocID="{E7736196-6345-429F-940D-151C39652A26}" presName="hierRoot1" presStyleCnt="0"/>
      <dgm:spPr/>
    </dgm:pt>
    <dgm:pt modelId="{ACF23F64-BA80-4BFC-8579-1633FFBB91E0}" type="pres">
      <dgm:prSet presAssocID="{E7736196-6345-429F-940D-151C39652A26}" presName="composite" presStyleCnt="0"/>
      <dgm:spPr/>
    </dgm:pt>
    <dgm:pt modelId="{899560FA-6A77-4F86-9B3A-52D5BD1085EB}" type="pres">
      <dgm:prSet presAssocID="{E7736196-6345-429F-940D-151C39652A26}" presName="background" presStyleLbl="node0" presStyleIdx="1" presStyleCnt="3"/>
      <dgm:spPr/>
    </dgm:pt>
    <dgm:pt modelId="{0C7201D7-3057-49CC-86B6-4EB46CFE131F}" type="pres">
      <dgm:prSet presAssocID="{E7736196-6345-429F-940D-151C39652A26}" presName="text" presStyleLbl="fgAcc0" presStyleIdx="1" presStyleCnt="3">
        <dgm:presLayoutVars>
          <dgm:chPref val="3"/>
        </dgm:presLayoutVars>
      </dgm:prSet>
      <dgm:spPr/>
    </dgm:pt>
    <dgm:pt modelId="{122F8299-19C4-480E-B403-7EDC2C68A5CA}" type="pres">
      <dgm:prSet presAssocID="{E7736196-6345-429F-940D-151C39652A26}" presName="hierChild2" presStyleCnt="0"/>
      <dgm:spPr/>
    </dgm:pt>
    <dgm:pt modelId="{3C9E7BEF-D250-4FD1-9726-99AE3E72DB6B}" type="pres">
      <dgm:prSet presAssocID="{C783A8C7-6BC4-411A-B3A0-26B109EA4DE6}" presName="hierRoot1" presStyleCnt="0"/>
      <dgm:spPr/>
    </dgm:pt>
    <dgm:pt modelId="{0FF07E27-555A-4242-B8AE-D3C31E4FE2FB}" type="pres">
      <dgm:prSet presAssocID="{C783A8C7-6BC4-411A-B3A0-26B109EA4DE6}" presName="composite" presStyleCnt="0"/>
      <dgm:spPr/>
    </dgm:pt>
    <dgm:pt modelId="{842767D8-F19F-493C-B2BA-CAA51D64A72F}" type="pres">
      <dgm:prSet presAssocID="{C783A8C7-6BC4-411A-B3A0-26B109EA4DE6}" presName="background" presStyleLbl="node0" presStyleIdx="2" presStyleCnt="3"/>
      <dgm:spPr/>
    </dgm:pt>
    <dgm:pt modelId="{D1C7892D-164C-410D-A09D-9E46B2EAFA41}" type="pres">
      <dgm:prSet presAssocID="{C783A8C7-6BC4-411A-B3A0-26B109EA4DE6}" presName="text" presStyleLbl="fgAcc0" presStyleIdx="2" presStyleCnt="3">
        <dgm:presLayoutVars>
          <dgm:chPref val="3"/>
        </dgm:presLayoutVars>
      </dgm:prSet>
      <dgm:spPr/>
    </dgm:pt>
    <dgm:pt modelId="{0055FBC8-795E-42E5-85C4-14353EA099E7}" type="pres">
      <dgm:prSet presAssocID="{C783A8C7-6BC4-411A-B3A0-26B109EA4DE6}" presName="hierChild2" presStyleCnt="0"/>
      <dgm:spPr/>
    </dgm:pt>
  </dgm:ptLst>
  <dgm:cxnLst>
    <dgm:cxn modelId="{6BC5A50B-E614-458E-958E-C0CE2D3F43C5}" type="presOf" srcId="{E62FE3F9-CA0B-4732-BEDA-6E246C3784E1}" destId="{670C50BB-C00C-4A0D-BAEF-468C973C200F}" srcOrd="0" destOrd="0" presId="urn:microsoft.com/office/officeart/2005/8/layout/hierarchy1"/>
    <dgm:cxn modelId="{6AAB3727-408A-48DE-A8B1-A437CB546491}" srcId="{C6D77689-4084-405A-91B8-C7073F76D90D}" destId="{E62FE3F9-CA0B-4732-BEDA-6E246C3784E1}" srcOrd="0" destOrd="0" parTransId="{9B06F1CA-73F3-46E1-9915-889F16110F83}" sibTransId="{1C4E34AE-467B-4107-A90A-ECCCB6B0127C}"/>
    <dgm:cxn modelId="{0AFFBE2B-9564-4BCF-9190-89F5E5341012}" type="presOf" srcId="{C6D77689-4084-405A-91B8-C7073F76D90D}" destId="{4AB59989-6EBD-44F6-AB74-D90C035F8B43}" srcOrd="0" destOrd="0" presId="urn:microsoft.com/office/officeart/2005/8/layout/hierarchy1"/>
    <dgm:cxn modelId="{7B04484E-67F5-4029-9B4F-9D9B30D9DBE0}" type="presOf" srcId="{C783A8C7-6BC4-411A-B3A0-26B109EA4DE6}" destId="{D1C7892D-164C-410D-A09D-9E46B2EAFA41}" srcOrd="0" destOrd="0" presId="urn:microsoft.com/office/officeart/2005/8/layout/hierarchy1"/>
    <dgm:cxn modelId="{B98C3789-DFDC-4242-8D20-A27EA043BEBF}" type="presOf" srcId="{E7736196-6345-429F-940D-151C39652A26}" destId="{0C7201D7-3057-49CC-86B6-4EB46CFE131F}" srcOrd="0" destOrd="0" presId="urn:microsoft.com/office/officeart/2005/8/layout/hierarchy1"/>
    <dgm:cxn modelId="{000A7D8C-CAD9-41CF-8D57-2E9CC059B7B5}" srcId="{C6D77689-4084-405A-91B8-C7073F76D90D}" destId="{E7736196-6345-429F-940D-151C39652A26}" srcOrd="1" destOrd="0" parTransId="{1C8C68C5-5F3F-4C0C-A9E3-D649C2E64011}" sibTransId="{543B90A0-BF9B-4318-AA43-8EAB5D5B8390}"/>
    <dgm:cxn modelId="{12B543B9-D5AF-47A9-B24C-812F1C7B218F}" srcId="{C6D77689-4084-405A-91B8-C7073F76D90D}" destId="{C783A8C7-6BC4-411A-B3A0-26B109EA4DE6}" srcOrd="2" destOrd="0" parTransId="{EA0E9DC9-B108-4656-8B09-0C71F57BFC14}" sibTransId="{545B6402-EE7D-43D8-A6D3-83BD55B82152}"/>
    <dgm:cxn modelId="{DAA2F788-E259-41EB-B2AD-66BDC301C1C5}" type="presParOf" srcId="{4AB59989-6EBD-44F6-AB74-D90C035F8B43}" destId="{54028B17-E160-4002-8114-90B18C509EFC}" srcOrd="0" destOrd="0" presId="urn:microsoft.com/office/officeart/2005/8/layout/hierarchy1"/>
    <dgm:cxn modelId="{192F8616-A816-47CE-97C8-10D208A628AB}" type="presParOf" srcId="{54028B17-E160-4002-8114-90B18C509EFC}" destId="{C33D68F5-5848-4352-8153-35DCD78A9894}" srcOrd="0" destOrd="0" presId="urn:microsoft.com/office/officeart/2005/8/layout/hierarchy1"/>
    <dgm:cxn modelId="{9ADD4C56-A23B-4B10-A506-1955707BBF8C}" type="presParOf" srcId="{C33D68F5-5848-4352-8153-35DCD78A9894}" destId="{566B6246-324C-4DE8-8B6A-6C934DE90516}" srcOrd="0" destOrd="0" presId="urn:microsoft.com/office/officeart/2005/8/layout/hierarchy1"/>
    <dgm:cxn modelId="{23A4B1AF-01C6-4473-8232-03B5E7E4B803}" type="presParOf" srcId="{C33D68F5-5848-4352-8153-35DCD78A9894}" destId="{670C50BB-C00C-4A0D-BAEF-468C973C200F}" srcOrd="1" destOrd="0" presId="urn:microsoft.com/office/officeart/2005/8/layout/hierarchy1"/>
    <dgm:cxn modelId="{D39C5397-94DB-4D61-8A75-A2BE41335BE2}" type="presParOf" srcId="{54028B17-E160-4002-8114-90B18C509EFC}" destId="{27A7C3D5-63D8-447A-9F7C-C505B37001D1}" srcOrd="1" destOrd="0" presId="urn:microsoft.com/office/officeart/2005/8/layout/hierarchy1"/>
    <dgm:cxn modelId="{9F852782-8624-47B8-B70D-3B69D09DE271}" type="presParOf" srcId="{4AB59989-6EBD-44F6-AB74-D90C035F8B43}" destId="{E4F0C1D5-C343-4F82-8A73-4A4F89BFAC7E}" srcOrd="1" destOrd="0" presId="urn:microsoft.com/office/officeart/2005/8/layout/hierarchy1"/>
    <dgm:cxn modelId="{AAC1892B-18C9-40C9-BDE3-8209EBDC84CF}" type="presParOf" srcId="{E4F0C1D5-C343-4F82-8A73-4A4F89BFAC7E}" destId="{ACF23F64-BA80-4BFC-8579-1633FFBB91E0}" srcOrd="0" destOrd="0" presId="urn:microsoft.com/office/officeart/2005/8/layout/hierarchy1"/>
    <dgm:cxn modelId="{DE975744-C6E0-4177-92B6-532DA1013FE7}" type="presParOf" srcId="{ACF23F64-BA80-4BFC-8579-1633FFBB91E0}" destId="{899560FA-6A77-4F86-9B3A-52D5BD1085EB}" srcOrd="0" destOrd="0" presId="urn:microsoft.com/office/officeart/2005/8/layout/hierarchy1"/>
    <dgm:cxn modelId="{F4FD296B-DA4F-4D34-9779-6CEA894D0EE6}" type="presParOf" srcId="{ACF23F64-BA80-4BFC-8579-1633FFBB91E0}" destId="{0C7201D7-3057-49CC-86B6-4EB46CFE131F}" srcOrd="1" destOrd="0" presId="urn:microsoft.com/office/officeart/2005/8/layout/hierarchy1"/>
    <dgm:cxn modelId="{7CFE8308-72D8-41D9-9CC7-5C5F06801155}" type="presParOf" srcId="{E4F0C1D5-C343-4F82-8A73-4A4F89BFAC7E}" destId="{122F8299-19C4-480E-B403-7EDC2C68A5CA}" srcOrd="1" destOrd="0" presId="urn:microsoft.com/office/officeart/2005/8/layout/hierarchy1"/>
    <dgm:cxn modelId="{37A79538-A0A9-4C2A-A17D-A4BE0B40CE7F}" type="presParOf" srcId="{4AB59989-6EBD-44F6-AB74-D90C035F8B43}" destId="{3C9E7BEF-D250-4FD1-9726-99AE3E72DB6B}" srcOrd="2" destOrd="0" presId="urn:microsoft.com/office/officeart/2005/8/layout/hierarchy1"/>
    <dgm:cxn modelId="{9D3E9F23-7B23-4933-B177-18C47D0C49AA}" type="presParOf" srcId="{3C9E7BEF-D250-4FD1-9726-99AE3E72DB6B}" destId="{0FF07E27-555A-4242-B8AE-D3C31E4FE2FB}" srcOrd="0" destOrd="0" presId="urn:microsoft.com/office/officeart/2005/8/layout/hierarchy1"/>
    <dgm:cxn modelId="{ADA9A01C-1D44-4508-AB0C-D502032CCFEF}" type="presParOf" srcId="{0FF07E27-555A-4242-B8AE-D3C31E4FE2FB}" destId="{842767D8-F19F-493C-B2BA-CAA51D64A72F}" srcOrd="0" destOrd="0" presId="urn:microsoft.com/office/officeart/2005/8/layout/hierarchy1"/>
    <dgm:cxn modelId="{01DFC312-3FFC-4D5C-817B-E081B4322457}" type="presParOf" srcId="{0FF07E27-555A-4242-B8AE-D3C31E4FE2FB}" destId="{D1C7892D-164C-410D-A09D-9E46B2EAFA41}" srcOrd="1" destOrd="0" presId="urn:microsoft.com/office/officeart/2005/8/layout/hierarchy1"/>
    <dgm:cxn modelId="{F30DA4B6-FBCD-4FE4-9A99-D157D5360331}" type="presParOf" srcId="{3C9E7BEF-D250-4FD1-9726-99AE3E72DB6B}" destId="{0055FBC8-795E-42E5-85C4-14353EA099E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9E66-4EDA-48B3-93C0-022BB9045201}">
      <dsp:nvSpPr>
        <dsp:cNvPr id="0" name=""/>
        <dsp:cNvSpPr/>
      </dsp:nvSpPr>
      <dsp:spPr>
        <a:xfrm>
          <a:off x="478800" y="109627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8A4F8-129A-4BAF-89E7-9F84E030F2C2}">
      <dsp:nvSpPr>
        <dsp:cNvPr id="0" name=""/>
        <dsp:cNvSpPr/>
      </dsp:nvSpPr>
      <dsp:spPr>
        <a:xfrm>
          <a:off x="712800" y="1330272"/>
          <a:ext cx="630000" cy="630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C8F1D6-423B-4F1D-8F49-D52CCA745C3A}">
      <dsp:nvSpPr>
        <dsp:cNvPr id="0" name=""/>
        <dsp:cNvSpPr/>
      </dsp:nvSpPr>
      <dsp:spPr>
        <a:xfrm>
          <a:off x="12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Calibri Light" panose="020F0302020204030204"/>
            </a:rPr>
            <a:t>INTROS</a:t>
          </a:r>
          <a:endParaRPr lang="en-US" sz="1600" b="0" i="0" u="none" strike="noStrike" kern="1200" cap="all" baseline="0" noProof="0" dirty="0">
            <a:latin typeface="Calibri Light"/>
            <a:cs typeface="Calibri Light"/>
          </a:endParaRPr>
        </a:p>
      </dsp:txBody>
      <dsp:txXfrm>
        <a:off x="127800" y="2536272"/>
        <a:ext cx="1800000" cy="720000"/>
      </dsp:txXfrm>
    </dsp:sp>
    <dsp:sp modelId="{DC9493D9-847B-41E6-862A-84D58FE26007}">
      <dsp:nvSpPr>
        <dsp:cNvPr id="0" name=""/>
        <dsp:cNvSpPr/>
      </dsp:nvSpPr>
      <dsp:spPr>
        <a:xfrm>
          <a:off x="2593800" y="109627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54147-67BE-45E1-93E7-9D6521BE808A}">
      <dsp:nvSpPr>
        <dsp:cNvPr id="0" name=""/>
        <dsp:cNvSpPr/>
      </dsp:nvSpPr>
      <dsp:spPr>
        <a:xfrm>
          <a:off x="2827800" y="1330272"/>
          <a:ext cx="630000" cy="630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A4D6C0-B35D-478B-979A-59FEB58F7E74}">
      <dsp:nvSpPr>
        <dsp:cNvPr id="0" name=""/>
        <dsp:cNvSpPr/>
      </dsp:nvSpPr>
      <dsp:spPr>
        <a:xfrm>
          <a:off x="224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2022 Update &amp; accomplishments</a:t>
          </a:r>
        </a:p>
      </dsp:txBody>
      <dsp:txXfrm>
        <a:off x="2242800" y="2536272"/>
        <a:ext cx="1800000" cy="720000"/>
      </dsp:txXfrm>
    </dsp:sp>
    <dsp:sp modelId="{A1D2D6B8-A4D5-4DC9-BF69-A817BE8FA5D1}">
      <dsp:nvSpPr>
        <dsp:cNvPr id="0" name=""/>
        <dsp:cNvSpPr/>
      </dsp:nvSpPr>
      <dsp:spPr>
        <a:xfrm>
          <a:off x="4708800" y="109627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72421-0813-4D5F-A319-0723C83863DF}">
      <dsp:nvSpPr>
        <dsp:cNvPr id="0" name=""/>
        <dsp:cNvSpPr/>
      </dsp:nvSpPr>
      <dsp:spPr>
        <a:xfrm>
          <a:off x="4942800" y="1330272"/>
          <a:ext cx="630000" cy="63000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227D9-00D0-4F95-AE31-4E150306EA5E}">
      <dsp:nvSpPr>
        <dsp:cNvPr id="0" name=""/>
        <dsp:cNvSpPr/>
      </dsp:nvSpPr>
      <dsp:spPr>
        <a:xfrm>
          <a:off x="435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Finance Update</a:t>
          </a:r>
          <a:r>
            <a:rPr lang="en-US" sz="1600" kern="1200" dirty="0">
              <a:latin typeface="Calibri Light" panose="020F0302020204030204"/>
            </a:rPr>
            <a:t> </a:t>
          </a:r>
        </a:p>
      </dsp:txBody>
      <dsp:txXfrm>
        <a:off x="4357800" y="2536272"/>
        <a:ext cx="1800000" cy="720000"/>
      </dsp:txXfrm>
    </dsp:sp>
    <dsp:sp modelId="{B39F4F69-5C16-4B88-8902-D6E8E453022B}">
      <dsp:nvSpPr>
        <dsp:cNvPr id="0" name=""/>
        <dsp:cNvSpPr/>
      </dsp:nvSpPr>
      <dsp:spPr>
        <a:xfrm>
          <a:off x="6823800" y="109627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4DC6C-E536-48EF-88F4-B5741A2F2FD8}">
      <dsp:nvSpPr>
        <dsp:cNvPr id="0" name=""/>
        <dsp:cNvSpPr/>
      </dsp:nvSpPr>
      <dsp:spPr>
        <a:xfrm>
          <a:off x="7057800" y="1330272"/>
          <a:ext cx="630000" cy="63000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1FF87E-3C79-4FA6-9B2E-7ADCADF558BE}">
      <dsp:nvSpPr>
        <dsp:cNvPr id="0" name=""/>
        <dsp:cNvSpPr/>
      </dsp:nvSpPr>
      <dsp:spPr>
        <a:xfrm>
          <a:off x="647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NOMINATIONs &amp;</a:t>
          </a:r>
        </a:p>
        <a:p>
          <a:pPr marL="0" lvl="0" indent="0" algn="ctr" defTabSz="711200">
            <a:lnSpc>
              <a:spcPct val="100000"/>
            </a:lnSpc>
            <a:spcBef>
              <a:spcPct val="0"/>
            </a:spcBef>
            <a:spcAft>
              <a:spcPct val="35000"/>
            </a:spcAft>
            <a:buNone/>
            <a:defRPr cap="all"/>
          </a:pPr>
          <a:r>
            <a:rPr lang="en-US" sz="1600" kern="1200" dirty="0"/>
            <a:t>ELECTION</a:t>
          </a:r>
          <a:endParaRPr lang="en-US" sz="1600" kern="1200" dirty="0">
            <a:latin typeface="Calibri Light" panose="020F0302020204030204"/>
          </a:endParaRPr>
        </a:p>
      </dsp:txBody>
      <dsp:txXfrm>
        <a:off x="6472800" y="2536272"/>
        <a:ext cx="1800000" cy="720000"/>
      </dsp:txXfrm>
    </dsp:sp>
    <dsp:sp modelId="{2543EBAD-E513-421B-B72A-932F45087009}">
      <dsp:nvSpPr>
        <dsp:cNvPr id="0" name=""/>
        <dsp:cNvSpPr/>
      </dsp:nvSpPr>
      <dsp:spPr>
        <a:xfrm>
          <a:off x="8938800" y="109627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F1C7F-486A-4D6F-83FB-9EB715442487}">
      <dsp:nvSpPr>
        <dsp:cNvPr id="0" name=""/>
        <dsp:cNvSpPr/>
      </dsp:nvSpPr>
      <dsp:spPr>
        <a:xfrm>
          <a:off x="9172800" y="1330272"/>
          <a:ext cx="630000" cy="630000"/>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A7575-99DF-4320-ACF5-EF5763C55BBD}">
      <dsp:nvSpPr>
        <dsp:cNvPr id="0" name=""/>
        <dsp:cNvSpPr/>
      </dsp:nvSpPr>
      <dsp:spPr>
        <a:xfrm>
          <a:off x="858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Q&amp;A, Comments</a:t>
          </a:r>
          <a:r>
            <a:rPr lang="en-US" sz="1600" kern="1200" dirty="0">
              <a:latin typeface="Calibri Light" panose="020F0302020204030204"/>
            </a:rPr>
            <a:t> </a:t>
          </a:r>
          <a:endParaRPr lang="en-US" sz="1600" kern="1200" dirty="0"/>
        </a:p>
      </dsp:txBody>
      <dsp:txXfrm>
        <a:off x="8587800" y="253627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AB873-D852-49FC-880B-838E24C04F63}">
      <dsp:nvSpPr>
        <dsp:cNvPr id="0" name=""/>
        <dsp:cNvSpPr/>
      </dsp:nvSpPr>
      <dsp:spPr>
        <a:xfrm>
          <a:off x="0" y="0"/>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0F3F247-C826-4EC9-BBE7-41CFCBF420CA}">
      <dsp:nvSpPr>
        <dsp:cNvPr id="0" name=""/>
        <dsp:cNvSpPr/>
      </dsp:nvSpPr>
      <dsp:spPr>
        <a:xfrm>
          <a:off x="0" y="0"/>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Taxes</a:t>
          </a:r>
        </a:p>
      </dsp:txBody>
      <dsp:txXfrm>
        <a:off x="0" y="0"/>
        <a:ext cx="5257800" cy="524065"/>
      </dsp:txXfrm>
    </dsp:sp>
    <dsp:sp modelId="{3760DFF5-0AA1-4056-837D-0567916333CA}">
      <dsp:nvSpPr>
        <dsp:cNvPr id="0" name=""/>
        <dsp:cNvSpPr/>
      </dsp:nvSpPr>
      <dsp:spPr>
        <a:xfrm>
          <a:off x="0" y="524064"/>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14CE89-5FE9-4C4C-BEAD-7225CC2DC81A}">
      <dsp:nvSpPr>
        <dsp:cNvPr id="0" name=""/>
        <dsp:cNvSpPr/>
      </dsp:nvSpPr>
      <dsp:spPr>
        <a:xfrm>
          <a:off x="0" y="524065"/>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State Registration</a:t>
          </a:r>
        </a:p>
      </dsp:txBody>
      <dsp:txXfrm>
        <a:off x="0" y="524065"/>
        <a:ext cx="5257800" cy="524065"/>
      </dsp:txXfrm>
    </dsp:sp>
    <dsp:sp modelId="{F8DC9D60-60E9-4D16-8994-7D0BAD0126C4}">
      <dsp:nvSpPr>
        <dsp:cNvPr id="0" name=""/>
        <dsp:cNvSpPr/>
      </dsp:nvSpPr>
      <dsp:spPr>
        <a:xfrm>
          <a:off x="0" y="1048129"/>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F378F78-3E9C-4F90-8402-A49C754E2B18}">
      <dsp:nvSpPr>
        <dsp:cNvPr id="0" name=""/>
        <dsp:cNvSpPr/>
      </dsp:nvSpPr>
      <dsp:spPr>
        <a:xfrm>
          <a:off x="0" y="1048130"/>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Web site, regular newsletters</a:t>
          </a:r>
        </a:p>
      </dsp:txBody>
      <dsp:txXfrm>
        <a:off x="0" y="1048130"/>
        <a:ext cx="5257800" cy="524065"/>
      </dsp:txXfrm>
    </dsp:sp>
    <dsp:sp modelId="{714CF477-2603-40B8-A342-DF6BD3D3F582}">
      <dsp:nvSpPr>
        <dsp:cNvPr id="0" name=""/>
        <dsp:cNvSpPr/>
      </dsp:nvSpPr>
      <dsp:spPr>
        <a:xfrm>
          <a:off x="0" y="1572194"/>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B7D76C-9B4A-4681-8EBF-06BEE854A21A}">
      <dsp:nvSpPr>
        <dsp:cNvPr id="0" name=""/>
        <dsp:cNvSpPr/>
      </dsp:nvSpPr>
      <dsp:spPr>
        <a:xfrm>
          <a:off x="0" y="1572195"/>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Water meter, sprinklers (water leak still pending location)</a:t>
          </a:r>
        </a:p>
      </dsp:txBody>
      <dsp:txXfrm>
        <a:off x="0" y="1572195"/>
        <a:ext cx="5257800" cy="524065"/>
      </dsp:txXfrm>
    </dsp:sp>
    <dsp:sp modelId="{84C66988-520E-4C47-AC85-F1FA450C6058}">
      <dsp:nvSpPr>
        <dsp:cNvPr id="0" name=""/>
        <dsp:cNvSpPr/>
      </dsp:nvSpPr>
      <dsp:spPr>
        <a:xfrm>
          <a:off x="0" y="2096259"/>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694CF3-D2E3-4488-B12D-102A2E4E3172}">
      <dsp:nvSpPr>
        <dsp:cNvPr id="0" name=""/>
        <dsp:cNvSpPr/>
      </dsp:nvSpPr>
      <dsp:spPr>
        <a:xfrm>
          <a:off x="0" y="2096260"/>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Gravel refresh</a:t>
          </a:r>
        </a:p>
      </dsp:txBody>
      <dsp:txXfrm>
        <a:off x="0" y="2096260"/>
        <a:ext cx="5257800" cy="524065"/>
      </dsp:txXfrm>
    </dsp:sp>
    <dsp:sp modelId="{EB2209B4-D429-474D-A51F-335AEA67F4B7}">
      <dsp:nvSpPr>
        <dsp:cNvPr id="0" name=""/>
        <dsp:cNvSpPr/>
      </dsp:nvSpPr>
      <dsp:spPr>
        <a:xfrm>
          <a:off x="0" y="2620324"/>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B6415F-4B74-4FE4-BE59-BEBA6AFF4361}">
      <dsp:nvSpPr>
        <dsp:cNvPr id="0" name=""/>
        <dsp:cNvSpPr/>
      </dsp:nvSpPr>
      <dsp:spPr>
        <a:xfrm>
          <a:off x="0" y="2620324"/>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Fence repair and cleaning</a:t>
          </a:r>
        </a:p>
      </dsp:txBody>
      <dsp:txXfrm>
        <a:off x="0" y="2620324"/>
        <a:ext cx="5257800" cy="524065"/>
      </dsp:txXfrm>
    </dsp:sp>
    <dsp:sp modelId="{A1584F12-EFE4-44E7-8EF9-877D1A7C50CD}">
      <dsp:nvSpPr>
        <dsp:cNvPr id="0" name=""/>
        <dsp:cNvSpPr/>
      </dsp:nvSpPr>
      <dsp:spPr>
        <a:xfrm>
          <a:off x="0" y="3144389"/>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EC9CE4-1519-4D51-9F50-64888A7E1BB9}">
      <dsp:nvSpPr>
        <dsp:cNvPr id="0" name=""/>
        <dsp:cNvSpPr/>
      </dsp:nvSpPr>
      <dsp:spPr>
        <a:xfrm>
          <a:off x="0" y="3144389"/>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Improved trees &amp; landscaping</a:t>
          </a:r>
        </a:p>
      </dsp:txBody>
      <dsp:txXfrm>
        <a:off x="0" y="3144389"/>
        <a:ext cx="5257800" cy="524065"/>
      </dsp:txXfrm>
    </dsp:sp>
    <dsp:sp modelId="{ECFFC067-AEE7-47F5-96B4-85936560539B}">
      <dsp:nvSpPr>
        <dsp:cNvPr id="0" name=""/>
        <dsp:cNvSpPr/>
      </dsp:nvSpPr>
      <dsp:spPr>
        <a:xfrm>
          <a:off x="0" y="3668455"/>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B286EDB-AA87-4E1B-A539-46A19ACF2FEE}">
      <dsp:nvSpPr>
        <dsp:cNvPr id="0" name=""/>
        <dsp:cNvSpPr/>
      </dsp:nvSpPr>
      <dsp:spPr>
        <a:xfrm>
          <a:off x="0" y="3668454"/>
          <a:ext cx="5257800"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Budget &amp; Financial reporting</a:t>
          </a:r>
        </a:p>
      </dsp:txBody>
      <dsp:txXfrm>
        <a:off x="0" y="3668454"/>
        <a:ext cx="5257800" cy="52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B6246-324C-4DE8-8B6A-6C934DE90516}">
      <dsp:nvSpPr>
        <dsp:cNvPr id="0" name=""/>
        <dsp:cNvSpPr/>
      </dsp:nvSpPr>
      <dsp:spPr>
        <a:xfrm>
          <a:off x="0" y="1614001"/>
          <a:ext cx="1516882" cy="9632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C50BB-C00C-4A0D-BAEF-468C973C200F}">
      <dsp:nvSpPr>
        <dsp:cNvPr id="0" name=""/>
        <dsp:cNvSpPr/>
      </dsp:nvSpPr>
      <dsp:spPr>
        <a:xfrm>
          <a:off x="168542" y="1774116"/>
          <a:ext cx="1516882" cy="9632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President</a:t>
          </a:r>
        </a:p>
      </dsp:txBody>
      <dsp:txXfrm>
        <a:off x="196754" y="1802328"/>
        <a:ext cx="1460458" cy="906796"/>
      </dsp:txXfrm>
    </dsp:sp>
    <dsp:sp modelId="{899560FA-6A77-4F86-9B3A-52D5BD1085EB}">
      <dsp:nvSpPr>
        <dsp:cNvPr id="0" name=""/>
        <dsp:cNvSpPr/>
      </dsp:nvSpPr>
      <dsp:spPr>
        <a:xfrm>
          <a:off x="1853967" y="1614001"/>
          <a:ext cx="1516882" cy="9632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201D7-3057-49CC-86B6-4EB46CFE131F}">
      <dsp:nvSpPr>
        <dsp:cNvPr id="0" name=""/>
        <dsp:cNvSpPr/>
      </dsp:nvSpPr>
      <dsp:spPr>
        <a:xfrm>
          <a:off x="2022510" y="1774116"/>
          <a:ext cx="1516882" cy="9632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Vice President</a:t>
          </a:r>
        </a:p>
      </dsp:txBody>
      <dsp:txXfrm>
        <a:off x="2050722" y="1802328"/>
        <a:ext cx="1460458" cy="906796"/>
      </dsp:txXfrm>
    </dsp:sp>
    <dsp:sp modelId="{842767D8-F19F-493C-B2BA-CAA51D64A72F}">
      <dsp:nvSpPr>
        <dsp:cNvPr id="0" name=""/>
        <dsp:cNvSpPr/>
      </dsp:nvSpPr>
      <dsp:spPr>
        <a:xfrm>
          <a:off x="3707935" y="1614001"/>
          <a:ext cx="1516882" cy="9632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7892D-164C-410D-A09D-9E46B2EAFA41}">
      <dsp:nvSpPr>
        <dsp:cNvPr id="0" name=""/>
        <dsp:cNvSpPr/>
      </dsp:nvSpPr>
      <dsp:spPr>
        <a:xfrm>
          <a:off x="3876478" y="1774116"/>
          <a:ext cx="1516882" cy="9632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Treasurer</a:t>
          </a:r>
        </a:p>
      </dsp:txBody>
      <dsp:txXfrm>
        <a:off x="3904690" y="1802328"/>
        <a:ext cx="1460458" cy="90679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D559F-14D4-4D4C-830D-3A7BD7154B20}"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64FB2-1301-4F7F-B156-30CFBBED7E0B}" type="slidenum">
              <a:rPr lang="en-US" smtClean="0"/>
              <a:t>‹#›</a:t>
            </a:fld>
            <a:endParaRPr lang="en-US"/>
          </a:p>
        </p:txBody>
      </p:sp>
    </p:spTree>
    <p:extLst>
      <p:ext uri="{BB962C8B-B14F-4D97-AF65-F5344CB8AC3E}">
        <p14:creationId xmlns:p14="http://schemas.microsoft.com/office/powerpoint/2010/main" val="4463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Email from </a:t>
            </a:r>
            <a:r>
              <a:rPr lang="en-US" b="1" dirty="0" err="1"/>
              <a:t>LarryR</a:t>
            </a:r>
            <a:r>
              <a:rPr lang="en-US" b="1" dirty="0"/>
              <a:t> (12/05/2022) - “The $24.3K YE balance, </a:t>
            </a:r>
            <a:r>
              <a:rPr lang="en-US" dirty="0"/>
              <a:t>~$11K is for fixed asset replacement, $3K is to cover expenses for the first 3 months of next year before dues are received, and the remaining </a:t>
            </a:r>
            <a:r>
              <a:rPr lang="en-US" b="1" dirty="0"/>
              <a:t>$10.5K is for contingent items like tree removal, irrigation leak detection and repair, vandalism, legal fees and other unforeseen or discretionary expenses. The level of volunteer effort may impact how much of that reserve will be consumed in 2023. ”</a:t>
            </a:r>
            <a:endParaRPr lang="en-US" dirty="0"/>
          </a:p>
        </p:txBody>
      </p:sp>
      <p:sp>
        <p:nvSpPr>
          <p:cNvPr id="4" name="Slide Number Placeholder 3"/>
          <p:cNvSpPr>
            <a:spLocks noGrp="1"/>
          </p:cNvSpPr>
          <p:nvPr>
            <p:ph type="sldNum" sz="quarter" idx="5"/>
          </p:nvPr>
        </p:nvSpPr>
        <p:spPr/>
        <p:txBody>
          <a:bodyPr/>
          <a:lstStyle/>
          <a:p>
            <a:fld id="{4A464FB2-1301-4F7F-B156-30CFBBED7E0B}" type="slidenum">
              <a:rPr lang="en-US" smtClean="0"/>
              <a:t>8</a:t>
            </a:fld>
            <a:endParaRPr lang="en-US"/>
          </a:p>
        </p:txBody>
      </p:sp>
    </p:spTree>
    <p:extLst>
      <p:ext uri="{BB962C8B-B14F-4D97-AF65-F5344CB8AC3E}">
        <p14:creationId xmlns:p14="http://schemas.microsoft.com/office/powerpoint/2010/main" val="92260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257796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324698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406419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60467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DA13C-ECDA-EB4F-8021-9DBFA0F00DE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389125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3DA13C-ECDA-EB4F-8021-9DBFA0F00DE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192225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3DA13C-ECDA-EB4F-8021-9DBFA0F00DEF}"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70523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3DA13C-ECDA-EB4F-8021-9DBFA0F00DEF}"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153690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DA13C-ECDA-EB4F-8021-9DBFA0F00DE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27286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3DA13C-ECDA-EB4F-8021-9DBFA0F00DE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150816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3DA13C-ECDA-EB4F-8021-9DBFA0F00DE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305388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DA13C-ECDA-EB4F-8021-9DBFA0F00DEF}"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2EAD-121A-0945-8201-BE8DD58EFCB9}" type="slidenum">
              <a:rPr lang="en-US" smtClean="0"/>
              <a:t>‹#›</a:t>
            </a:fld>
            <a:endParaRPr lang="en-US"/>
          </a:p>
        </p:txBody>
      </p:sp>
    </p:spTree>
    <p:extLst>
      <p:ext uri="{BB962C8B-B14F-4D97-AF65-F5344CB8AC3E}">
        <p14:creationId xmlns:p14="http://schemas.microsoft.com/office/powerpoint/2010/main" val="13764181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2DDBE-551A-C048-959E-9EC3740D47DD}"/>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000" b="1" i="1" kern="1200" dirty="0">
                <a:latin typeface="+mj-lt"/>
                <a:ea typeface="+mj-ea"/>
                <a:cs typeface="+mj-cs"/>
              </a:rPr>
              <a:t>PLE HOA Annual Meeting</a:t>
            </a:r>
            <a:br>
              <a:rPr lang="en-US" sz="5000" b="1" i="1" kern="1200" dirty="0">
                <a:latin typeface="+mj-lt"/>
                <a:ea typeface="+mj-ea"/>
                <a:cs typeface="+mj-cs"/>
              </a:rPr>
            </a:br>
            <a:r>
              <a:rPr lang="en-US" sz="5000" b="1" i="1" dirty="0"/>
              <a:t>Dec</a:t>
            </a:r>
            <a:r>
              <a:rPr lang="en-US" sz="5000" b="1" i="1" kern="1200" dirty="0">
                <a:latin typeface="+mj-lt"/>
                <a:ea typeface="+mj-ea"/>
                <a:cs typeface="+mj-cs"/>
              </a:rPr>
              <a:t>ember 2022</a:t>
            </a: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garden&#10;&#10;Description automatically generated">
            <a:extLst>
              <a:ext uri="{FF2B5EF4-FFF2-40B4-BE49-F238E27FC236}">
                <a16:creationId xmlns:a16="http://schemas.microsoft.com/office/drawing/2014/main" id="{AADDBEA2-DDE3-B142-81D2-525D253839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095" r="224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786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29090F-C9B0-5D48-81E9-59A9A1838DA6}"/>
              </a:ext>
            </a:extLst>
          </p:cNvPr>
          <p:cNvSpPr txBox="1"/>
          <p:nvPr/>
        </p:nvSpPr>
        <p:spPr>
          <a:xfrm>
            <a:off x="970908" y="1220919"/>
            <a:ext cx="5425781"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b="1" kern="1200">
                <a:solidFill>
                  <a:schemeClr val="tx1"/>
                </a:solidFill>
                <a:latin typeface="+mj-lt"/>
                <a:ea typeface="+mj-ea"/>
                <a:cs typeface="+mj-cs"/>
              </a:rPr>
              <a:t>Thank You</a:t>
            </a:r>
          </a:p>
        </p:txBody>
      </p:sp>
      <p:sp>
        <p:nvSpPr>
          <p:cNvPr id="24" name="Freeform: Shape 23">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Block Arc 27">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Shape 29">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2" name="Straight Connector 3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8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D1D7-1904-6546-B70A-2CF0FEDEE80D}"/>
              </a:ext>
            </a:extLst>
          </p:cNvPr>
          <p:cNvSpPr>
            <a:spLocks noGrp="1"/>
          </p:cNvSpPr>
          <p:nvPr>
            <p:ph type="title"/>
          </p:nvPr>
        </p:nvSpPr>
        <p:spPr/>
        <p:txBody>
          <a:bodyPr/>
          <a:lstStyle/>
          <a:p>
            <a:r>
              <a:rPr lang="en-US" dirty="0"/>
              <a:t>Survey Results as of Nov 2020 - 15/32 responses in</a:t>
            </a:r>
          </a:p>
        </p:txBody>
      </p:sp>
      <p:sp>
        <p:nvSpPr>
          <p:cNvPr id="3" name="Content Placeholder 2">
            <a:extLst>
              <a:ext uri="{FF2B5EF4-FFF2-40B4-BE49-F238E27FC236}">
                <a16:creationId xmlns:a16="http://schemas.microsoft.com/office/drawing/2014/main" id="{93203C8F-F6C8-104A-B463-4DC67DFC6FE0}"/>
              </a:ext>
            </a:extLst>
          </p:cNvPr>
          <p:cNvSpPr>
            <a:spLocks noGrp="1"/>
          </p:cNvSpPr>
          <p:nvPr>
            <p:ph idx="1"/>
          </p:nvPr>
        </p:nvSpPr>
        <p:spPr/>
        <p:txBody>
          <a:bodyPr/>
          <a:lstStyle/>
          <a:p>
            <a:r>
              <a:rPr lang="en-US" dirty="0"/>
              <a:t>Please complete your survey by January 15</a:t>
            </a:r>
          </a:p>
          <a:p>
            <a:r>
              <a:rPr lang="en-US" dirty="0"/>
              <a:t>Prior results</a:t>
            </a:r>
          </a:p>
        </p:txBody>
      </p:sp>
    </p:spTree>
    <p:extLst>
      <p:ext uri="{BB962C8B-B14F-4D97-AF65-F5344CB8AC3E}">
        <p14:creationId xmlns:p14="http://schemas.microsoft.com/office/powerpoint/2010/main" val="262332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pic>
        <p:nvPicPr>
          <p:cNvPr id="5" name="Content Placeholder 4">
            <a:extLst>
              <a:ext uri="{FF2B5EF4-FFF2-40B4-BE49-F238E27FC236}">
                <a16:creationId xmlns:a16="http://schemas.microsoft.com/office/drawing/2014/main" id="{F57847A8-235B-4370-A6F3-6369256A4C14}"/>
              </a:ext>
            </a:extLst>
          </p:cNvPr>
          <p:cNvPicPr>
            <a:picLocks noGrp="1" noChangeAspect="1"/>
          </p:cNvPicPr>
          <p:nvPr>
            <p:ph idx="1"/>
          </p:nvPr>
        </p:nvPicPr>
        <p:blipFill>
          <a:blip r:embed="rId2"/>
          <a:stretch>
            <a:fillRect/>
          </a:stretch>
        </p:blipFill>
        <p:spPr>
          <a:xfrm>
            <a:off x="3280969" y="2291318"/>
            <a:ext cx="5630061" cy="3419952"/>
          </a:xfrm>
        </p:spPr>
      </p:pic>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3184783" cy="369332"/>
          </a:xfrm>
          <a:prstGeom prst="rect">
            <a:avLst/>
          </a:prstGeom>
          <a:noFill/>
        </p:spPr>
        <p:txBody>
          <a:bodyPr wrap="none" rtlCol="0">
            <a:spAutoFit/>
          </a:bodyPr>
          <a:lstStyle/>
          <a:p>
            <a:r>
              <a:rPr lang="en-US" dirty="0"/>
              <a:t>How long have you lived in PLE?</a:t>
            </a:r>
          </a:p>
        </p:txBody>
      </p:sp>
      <p:sp>
        <p:nvSpPr>
          <p:cNvPr id="7" name="Footer Placeholder 6">
            <a:extLst>
              <a:ext uri="{FF2B5EF4-FFF2-40B4-BE49-F238E27FC236}">
                <a16:creationId xmlns:a16="http://schemas.microsoft.com/office/drawing/2014/main" id="{AE7E4F72-A4D1-4375-8BA3-D9204E0C48C2}"/>
              </a:ext>
            </a:extLst>
          </p:cNvPr>
          <p:cNvSpPr>
            <a:spLocks noGrp="1"/>
          </p:cNvSpPr>
          <p:nvPr>
            <p:ph type="ftr" sz="quarter" idx="11"/>
          </p:nvPr>
        </p:nvSpPr>
        <p:spPr/>
        <p:txBody>
          <a:bodyPr/>
          <a:lstStyle/>
          <a:p>
            <a:r>
              <a:rPr lang="en-US"/>
              <a:t>Last updated 10/15/2020</a:t>
            </a:r>
          </a:p>
        </p:txBody>
      </p:sp>
    </p:spTree>
    <p:extLst>
      <p:ext uri="{BB962C8B-B14F-4D97-AF65-F5344CB8AC3E}">
        <p14:creationId xmlns:p14="http://schemas.microsoft.com/office/powerpoint/2010/main" val="300049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4622869" cy="369332"/>
          </a:xfrm>
          <a:prstGeom prst="rect">
            <a:avLst/>
          </a:prstGeom>
          <a:noFill/>
        </p:spPr>
        <p:txBody>
          <a:bodyPr wrap="none" rtlCol="0">
            <a:spAutoFit/>
          </a:bodyPr>
          <a:lstStyle/>
          <a:p>
            <a:pPr algn="l"/>
            <a:r>
              <a:rPr lang="en-US" b="0" i="0" dirty="0">
                <a:effectLst/>
                <a:latin typeface="National2"/>
              </a:rPr>
              <a:t>How satisfied are you with the existing CC&amp;R’s?</a:t>
            </a:r>
          </a:p>
        </p:txBody>
      </p:sp>
      <p:pic>
        <p:nvPicPr>
          <p:cNvPr id="10" name="Content Placeholder 9">
            <a:extLst>
              <a:ext uri="{FF2B5EF4-FFF2-40B4-BE49-F238E27FC236}">
                <a16:creationId xmlns:a16="http://schemas.microsoft.com/office/drawing/2014/main" id="{DF351979-70B4-478C-9EAF-558497F4EE70}"/>
              </a:ext>
            </a:extLst>
          </p:cNvPr>
          <p:cNvPicPr>
            <a:picLocks noGrp="1" noChangeAspect="1"/>
          </p:cNvPicPr>
          <p:nvPr>
            <p:ph idx="1"/>
          </p:nvPr>
        </p:nvPicPr>
        <p:blipFill>
          <a:blip r:embed="rId2"/>
          <a:stretch>
            <a:fillRect/>
          </a:stretch>
        </p:blipFill>
        <p:spPr>
          <a:xfrm>
            <a:off x="3223811" y="2619976"/>
            <a:ext cx="5744377" cy="2762636"/>
          </a:xfrm>
        </p:spPr>
      </p:pic>
      <p:sp>
        <p:nvSpPr>
          <p:cNvPr id="11" name="Footer Placeholder 10">
            <a:extLst>
              <a:ext uri="{FF2B5EF4-FFF2-40B4-BE49-F238E27FC236}">
                <a16:creationId xmlns:a16="http://schemas.microsoft.com/office/drawing/2014/main" id="{9C45BAAB-8370-4478-8189-336E462A44FF}"/>
              </a:ext>
            </a:extLst>
          </p:cNvPr>
          <p:cNvSpPr>
            <a:spLocks noGrp="1"/>
          </p:cNvSpPr>
          <p:nvPr>
            <p:ph type="ftr" sz="quarter" idx="11"/>
          </p:nvPr>
        </p:nvSpPr>
        <p:spPr/>
        <p:txBody>
          <a:bodyPr/>
          <a:lstStyle/>
          <a:p>
            <a:r>
              <a:rPr lang="en-US"/>
              <a:t>Last updated 10/15/2020</a:t>
            </a:r>
          </a:p>
        </p:txBody>
      </p:sp>
    </p:spTree>
    <p:extLst>
      <p:ext uri="{BB962C8B-B14F-4D97-AF65-F5344CB8AC3E}">
        <p14:creationId xmlns:p14="http://schemas.microsoft.com/office/powerpoint/2010/main" val="262118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9943428" cy="369332"/>
          </a:xfrm>
          <a:prstGeom prst="rect">
            <a:avLst/>
          </a:prstGeom>
          <a:noFill/>
        </p:spPr>
        <p:txBody>
          <a:bodyPr wrap="none" rtlCol="0">
            <a:spAutoFit/>
          </a:bodyPr>
          <a:lstStyle/>
          <a:p>
            <a:pPr algn="l"/>
            <a:r>
              <a:rPr lang="en-US" b="0" i="0" dirty="0">
                <a:effectLst/>
                <a:latin typeface="National2"/>
              </a:rPr>
              <a:t>How satisfied are you with the general appearance of the homes in PLE (roofs, paint colors, fences, </a:t>
            </a:r>
            <a:r>
              <a:rPr lang="en-US" b="0" i="0" dirty="0" err="1">
                <a:effectLst/>
                <a:latin typeface="National2"/>
              </a:rPr>
              <a:t>etc</a:t>
            </a:r>
            <a:r>
              <a:rPr lang="en-US" b="0" i="0" dirty="0">
                <a:effectLst/>
                <a:latin typeface="National2"/>
              </a:rPr>
              <a:t>)?</a:t>
            </a:r>
          </a:p>
        </p:txBody>
      </p:sp>
      <p:pic>
        <p:nvPicPr>
          <p:cNvPr id="7" name="Content Placeholder 6">
            <a:extLst>
              <a:ext uri="{FF2B5EF4-FFF2-40B4-BE49-F238E27FC236}">
                <a16:creationId xmlns:a16="http://schemas.microsoft.com/office/drawing/2014/main" id="{1F7D41D8-1C1F-437B-909E-280AACF40985}"/>
              </a:ext>
            </a:extLst>
          </p:cNvPr>
          <p:cNvPicPr>
            <a:picLocks noGrp="1" noChangeAspect="1"/>
          </p:cNvPicPr>
          <p:nvPr>
            <p:ph idx="1"/>
          </p:nvPr>
        </p:nvPicPr>
        <p:blipFill>
          <a:blip r:embed="rId2"/>
          <a:stretch>
            <a:fillRect/>
          </a:stretch>
        </p:blipFill>
        <p:spPr>
          <a:xfrm>
            <a:off x="3171417" y="2243686"/>
            <a:ext cx="5849166" cy="3515216"/>
          </a:xfrm>
        </p:spPr>
      </p:pic>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spTree>
    <p:extLst>
      <p:ext uri="{BB962C8B-B14F-4D97-AF65-F5344CB8AC3E}">
        <p14:creationId xmlns:p14="http://schemas.microsoft.com/office/powerpoint/2010/main" val="351009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AD5947B2-EEBA-41BE-906B-64FD4683A287}"/>
              </a:ext>
            </a:extLst>
          </p:cNvPr>
          <p:cNvSpPr>
            <a:spLocks noGrp="1"/>
          </p:cNvSpPr>
          <p:nvPr>
            <p:ph sz="half" idx="2"/>
          </p:nvPr>
        </p:nvSpPr>
        <p:spPr/>
        <p:txBody>
          <a:bodyPr>
            <a:normAutofit fontScale="70000" lnSpcReduction="20000"/>
          </a:bodyPr>
          <a:lstStyle/>
          <a:p>
            <a:pPr algn="l"/>
            <a:r>
              <a:rPr lang="en-US" b="0" i="0" dirty="0">
                <a:effectLst/>
                <a:latin typeface="National2"/>
              </a:rPr>
              <a:t>Most are compliant (neat and trim), while a few are not.</a:t>
            </a:r>
          </a:p>
          <a:p>
            <a:pPr algn="l" fontAlgn="t"/>
            <a:r>
              <a:rPr lang="en-US" b="0" i="0" dirty="0">
                <a:effectLst/>
                <a:latin typeface="National2"/>
              </a:rPr>
              <a:t>Unfortunately, I don't walk the neighbor to see every home. I would encourage initiatives such as Winter 20/21 the season to prune, Spring 2021 the season to Bark. Everyone if you can, give it a shot.</a:t>
            </a:r>
          </a:p>
          <a:p>
            <a:pPr algn="l" fontAlgn="t"/>
            <a:r>
              <a:rPr lang="en-US" b="0" i="0" dirty="0">
                <a:effectLst/>
                <a:latin typeface="National2"/>
              </a:rPr>
              <a:t>I get that we want the neighborhood to have a certain look since its $1M+ homes, but many people in the neighborhood have been around for 20 years and they don’t have the same level of expectation that the new folks do. If you want something different you have to bring more people along and expect a longer timeline for how long it will take to get people on board.</a:t>
            </a:r>
            <a:endParaRPr lang="en-US" dirty="0"/>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9527032" cy="369332"/>
          </a:xfrm>
          <a:prstGeom prst="rect">
            <a:avLst/>
          </a:prstGeom>
          <a:noFill/>
        </p:spPr>
        <p:txBody>
          <a:bodyPr wrap="none" rtlCol="0">
            <a:spAutoFit/>
          </a:bodyPr>
          <a:lstStyle/>
          <a:p>
            <a:pPr algn="l"/>
            <a:r>
              <a:rPr lang="en-US" b="0" i="0" dirty="0">
                <a:effectLst/>
                <a:latin typeface="National2"/>
              </a:rPr>
              <a:t>How satisfied are you with the landscaping of the residences in PLE (gravel, grass, trees, shrubs, </a:t>
            </a:r>
            <a:r>
              <a:rPr lang="en-US" b="0" i="0" dirty="0" err="1">
                <a:effectLst/>
                <a:latin typeface="National2"/>
              </a:rPr>
              <a:t>etc</a:t>
            </a:r>
            <a:r>
              <a:rPr lang="en-US" b="0" i="0" dirty="0">
                <a:effectLst/>
                <a:latin typeface="National2"/>
              </a:rPr>
              <a:t>)</a:t>
            </a:r>
          </a:p>
        </p:txBody>
      </p:sp>
      <p:pic>
        <p:nvPicPr>
          <p:cNvPr id="10" name="Content Placeholder 9">
            <a:extLst>
              <a:ext uri="{FF2B5EF4-FFF2-40B4-BE49-F238E27FC236}">
                <a16:creationId xmlns:a16="http://schemas.microsoft.com/office/drawing/2014/main" id="{8BD957FC-6601-4699-B430-94B84CB149EE}"/>
              </a:ext>
            </a:extLst>
          </p:cNvPr>
          <p:cNvPicPr>
            <a:picLocks noGrp="1" noChangeAspect="1"/>
          </p:cNvPicPr>
          <p:nvPr>
            <p:ph sz="half" idx="1"/>
          </p:nvPr>
        </p:nvPicPr>
        <p:blipFill>
          <a:blip r:embed="rId2"/>
          <a:stretch>
            <a:fillRect/>
          </a:stretch>
        </p:blipFill>
        <p:spPr>
          <a:xfrm>
            <a:off x="838200" y="2503622"/>
            <a:ext cx="5181600" cy="2995344"/>
          </a:xfrm>
        </p:spPr>
      </p:pic>
    </p:spTree>
    <p:extLst>
      <p:ext uri="{BB962C8B-B14F-4D97-AF65-F5344CB8AC3E}">
        <p14:creationId xmlns:p14="http://schemas.microsoft.com/office/powerpoint/2010/main" val="209915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11236602" cy="369332"/>
          </a:xfrm>
          <a:prstGeom prst="rect">
            <a:avLst/>
          </a:prstGeom>
          <a:noFill/>
        </p:spPr>
        <p:txBody>
          <a:bodyPr wrap="none" rtlCol="0">
            <a:spAutoFit/>
          </a:bodyPr>
          <a:lstStyle/>
          <a:p>
            <a:pPr algn="l"/>
            <a:r>
              <a:rPr lang="en-US" b="0" i="0" dirty="0">
                <a:effectLst/>
                <a:latin typeface="National2"/>
              </a:rPr>
              <a:t>How satisfied are you with the landscaping of the communal areas in PLE (gravel, monument, grass, trees, shrubs, </a:t>
            </a:r>
            <a:r>
              <a:rPr lang="en-US" b="0" i="0" dirty="0" err="1">
                <a:effectLst/>
                <a:latin typeface="National2"/>
              </a:rPr>
              <a:t>etc</a:t>
            </a:r>
            <a:r>
              <a:rPr lang="en-US" b="0" i="0" dirty="0">
                <a:effectLst/>
                <a:latin typeface="National2"/>
              </a:rPr>
              <a:t>)</a:t>
            </a:r>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pic>
        <p:nvPicPr>
          <p:cNvPr id="9" name="Content Placeholder 8">
            <a:extLst>
              <a:ext uri="{FF2B5EF4-FFF2-40B4-BE49-F238E27FC236}">
                <a16:creationId xmlns:a16="http://schemas.microsoft.com/office/drawing/2014/main" id="{F5C1F3D9-492E-4F71-91FF-9EA00DF68CD6}"/>
              </a:ext>
            </a:extLst>
          </p:cNvPr>
          <p:cNvPicPr>
            <a:picLocks noGrp="1" noChangeAspect="1"/>
          </p:cNvPicPr>
          <p:nvPr>
            <p:ph idx="1"/>
          </p:nvPr>
        </p:nvPicPr>
        <p:blipFill>
          <a:blip r:embed="rId2"/>
          <a:stretch>
            <a:fillRect/>
          </a:stretch>
        </p:blipFill>
        <p:spPr>
          <a:xfrm>
            <a:off x="3138074" y="2348476"/>
            <a:ext cx="5915851" cy="3305636"/>
          </a:xfrm>
        </p:spPr>
      </p:pic>
    </p:spTree>
    <p:extLst>
      <p:ext uri="{BB962C8B-B14F-4D97-AF65-F5344CB8AC3E}">
        <p14:creationId xmlns:p14="http://schemas.microsoft.com/office/powerpoint/2010/main" val="190865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AD5947B2-EEBA-41BE-906B-64FD4683A287}"/>
              </a:ext>
            </a:extLst>
          </p:cNvPr>
          <p:cNvSpPr>
            <a:spLocks noGrp="1"/>
          </p:cNvSpPr>
          <p:nvPr>
            <p:ph sz="half" idx="2"/>
          </p:nvPr>
        </p:nvSpPr>
        <p:spPr/>
        <p:txBody>
          <a:bodyPr>
            <a:normAutofit fontScale="62500" lnSpcReduction="20000"/>
          </a:bodyPr>
          <a:lstStyle/>
          <a:p>
            <a:pPr algn="l"/>
            <a:r>
              <a:rPr lang="en-US" b="0" i="0" dirty="0">
                <a:effectLst/>
                <a:latin typeface="National2"/>
              </a:rPr>
              <a:t>Can we update the CC&amp;Rs to have more specific language to help prevent conflict? I don’t have a strong preference about how many times I see something, but I have seen plenty of arguments about it.</a:t>
            </a:r>
          </a:p>
          <a:p>
            <a:pPr algn="l"/>
            <a:r>
              <a:rPr lang="en-US" b="0" i="0" dirty="0">
                <a:effectLst/>
                <a:latin typeface="National2"/>
              </a:rPr>
              <a:t>The term "actual current use" should be clearly defined and communicated. Our preference would be to limit boat and RV parking to three or four nights per month.</a:t>
            </a:r>
          </a:p>
          <a:p>
            <a:pPr algn="l"/>
            <a:r>
              <a:rPr lang="en-US" b="0" i="0" dirty="0">
                <a:effectLst/>
                <a:latin typeface="National2"/>
              </a:rPr>
              <a:t>On my street, I don't see any issues with boats or RVs. If there is an issue elsewhere in the HOA </a:t>
            </a:r>
            <a:r>
              <a:rPr lang="en-US" b="0" i="0" dirty="0" err="1">
                <a:effectLst/>
                <a:latin typeface="National2"/>
              </a:rPr>
              <a:t>i</a:t>
            </a:r>
            <a:r>
              <a:rPr lang="en-US" b="0" i="0" dirty="0">
                <a:effectLst/>
                <a:latin typeface="National2"/>
              </a:rPr>
              <a:t> am just not aware.</a:t>
            </a:r>
          </a:p>
          <a:p>
            <a:pPr algn="l" fontAlgn="t"/>
            <a:r>
              <a:rPr lang="en-US" b="0" i="0" dirty="0">
                <a:effectLst/>
                <a:latin typeface="National2"/>
              </a:rPr>
              <a:t>People should be able to have more flexibility with these.</a:t>
            </a:r>
          </a:p>
          <a:p>
            <a:pPr algn="l"/>
            <a:r>
              <a:rPr lang="en-US" b="0" i="0" dirty="0">
                <a:effectLst/>
                <a:latin typeface="National2"/>
              </a:rPr>
              <a:t>The CCRs have never explicitly outlines what is/isn’t acceptable. We need to be clear what is ok and what isn’t, and then hold people accountable.</a:t>
            </a:r>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5625066" cy="369332"/>
          </a:xfrm>
          <a:prstGeom prst="rect">
            <a:avLst/>
          </a:prstGeom>
          <a:noFill/>
        </p:spPr>
        <p:txBody>
          <a:bodyPr wrap="none" rtlCol="0">
            <a:spAutoFit/>
          </a:bodyPr>
          <a:lstStyle/>
          <a:p>
            <a:pPr algn="l"/>
            <a:r>
              <a:rPr lang="en-US" b="0" i="0" dirty="0">
                <a:effectLst/>
                <a:latin typeface="National2"/>
              </a:rPr>
              <a:t>How satisfied are you with the handing of boats and RV’s?</a:t>
            </a:r>
          </a:p>
        </p:txBody>
      </p:sp>
      <p:pic>
        <p:nvPicPr>
          <p:cNvPr id="9" name="Content Placeholder 8">
            <a:extLst>
              <a:ext uri="{FF2B5EF4-FFF2-40B4-BE49-F238E27FC236}">
                <a16:creationId xmlns:a16="http://schemas.microsoft.com/office/drawing/2014/main" id="{899EF94C-2FBC-4746-A9FC-ED608BFC368C}"/>
              </a:ext>
            </a:extLst>
          </p:cNvPr>
          <p:cNvPicPr>
            <a:picLocks noGrp="1" noChangeAspect="1"/>
          </p:cNvPicPr>
          <p:nvPr>
            <p:ph sz="half" idx="1"/>
          </p:nvPr>
        </p:nvPicPr>
        <p:blipFill>
          <a:blip r:embed="rId2"/>
          <a:stretch>
            <a:fillRect/>
          </a:stretch>
        </p:blipFill>
        <p:spPr>
          <a:xfrm>
            <a:off x="838200" y="2530497"/>
            <a:ext cx="5181600" cy="2941593"/>
          </a:xfrm>
        </p:spPr>
      </p:pic>
    </p:spTree>
    <p:extLst>
      <p:ext uri="{BB962C8B-B14F-4D97-AF65-F5344CB8AC3E}">
        <p14:creationId xmlns:p14="http://schemas.microsoft.com/office/powerpoint/2010/main" val="398837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10895091" cy="646331"/>
          </a:xfrm>
          <a:prstGeom prst="rect">
            <a:avLst/>
          </a:prstGeom>
          <a:noFill/>
        </p:spPr>
        <p:txBody>
          <a:bodyPr wrap="square" rtlCol="0">
            <a:spAutoFit/>
          </a:bodyPr>
          <a:lstStyle/>
          <a:p>
            <a:pPr algn="l"/>
            <a:r>
              <a:rPr lang="en-US" b="0" i="0" dirty="0">
                <a:effectLst/>
                <a:latin typeface="National2"/>
              </a:rPr>
              <a:t>How much would you be willing to raise annual dues to address more services and projects (e.g. annual gravel maintenance, more frequent landscaping)?</a:t>
            </a:r>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pic>
        <p:nvPicPr>
          <p:cNvPr id="7" name="Content Placeholder 6">
            <a:extLst>
              <a:ext uri="{FF2B5EF4-FFF2-40B4-BE49-F238E27FC236}">
                <a16:creationId xmlns:a16="http://schemas.microsoft.com/office/drawing/2014/main" id="{E76FE497-BD7C-433F-95F0-3C35AB387D85}"/>
              </a:ext>
            </a:extLst>
          </p:cNvPr>
          <p:cNvPicPr>
            <a:picLocks noGrp="1" noChangeAspect="1"/>
          </p:cNvPicPr>
          <p:nvPr>
            <p:ph idx="1"/>
          </p:nvPr>
        </p:nvPicPr>
        <p:blipFill>
          <a:blip r:embed="rId2"/>
          <a:stretch>
            <a:fillRect/>
          </a:stretch>
        </p:blipFill>
        <p:spPr>
          <a:xfrm>
            <a:off x="3195232" y="2186528"/>
            <a:ext cx="5801535" cy="3629532"/>
          </a:xfrm>
        </p:spPr>
      </p:pic>
    </p:spTree>
    <p:extLst>
      <p:ext uri="{BB962C8B-B14F-4D97-AF65-F5344CB8AC3E}">
        <p14:creationId xmlns:p14="http://schemas.microsoft.com/office/powerpoint/2010/main" val="282330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DE18A-0061-274D-8D16-8FB5A36DDD22}"/>
              </a:ext>
            </a:extLst>
          </p:cNvPr>
          <p:cNvSpPr>
            <a:spLocks noGrp="1"/>
          </p:cNvSpPr>
          <p:nvPr>
            <p:ph type="title"/>
          </p:nvPr>
        </p:nvSpPr>
        <p:spPr>
          <a:xfrm>
            <a:off x="686834" y="1153572"/>
            <a:ext cx="3200400" cy="4461163"/>
          </a:xfrm>
        </p:spPr>
        <p:txBody>
          <a:bodyPr>
            <a:normAutofit/>
          </a:bodyPr>
          <a:lstStyle/>
          <a:p>
            <a:r>
              <a:rPr lang="en-US">
                <a:solidFill>
                  <a:srgbClr val="FFFFFF"/>
                </a:solidFill>
              </a:rPr>
              <a:t>Welcome Back!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68029B-1DEC-8B40-B7EB-96BAE6719D05}"/>
              </a:ext>
            </a:extLst>
          </p:cNvPr>
          <p:cNvSpPr>
            <a:spLocks noGrp="1"/>
          </p:cNvSpPr>
          <p:nvPr>
            <p:ph idx="1"/>
          </p:nvPr>
        </p:nvSpPr>
        <p:spPr>
          <a:xfrm>
            <a:off x="4447308" y="591344"/>
            <a:ext cx="6906491" cy="5585619"/>
          </a:xfrm>
        </p:spPr>
        <p:txBody>
          <a:bodyPr anchor="ctr">
            <a:normAutofit/>
          </a:bodyPr>
          <a:lstStyle/>
          <a:p>
            <a:r>
              <a:rPr lang="en-US"/>
              <a:t>First in person meeting since COVID</a:t>
            </a:r>
          </a:p>
          <a:p>
            <a:r>
              <a:rPr lang="en-US"/>
              <a:t>Hybrid meetings now</a:t>
            </a:r>
          </a:p>
          <a:p>
            <a:r>
              <a:rPr lang="en-US"/>
              <a:t>Recordings of HOA meetings available via PLEHOA.org</a:t>
            </a:r>
          </a:p>
          <a:p>
            <a:r>
              <a:rPr lang="en-US"/>
              <a:t>Comments and questions welcome</a:t>
            </a:r>
          </a:p>
          <a:p>
            <a:r>
              <a:rPr lang="en-US"/>
              <a:t>Ongoing dialogue with more opportunity for community input</a:t>
            </a:r>
            <a:endParaRPr lang="en-US" dirty="0"/>
          </a:p>
        </p:txBody>
      </p:sp>
    </p:spTree>
    <p:extLst>
      <p:ext uri="{BB962C8B-B14F-4D97-AF65-F5344CB8AC3E}">
        <p14:creationId xmlns:p14="http://schemas.microsoft.com/office/powerpoint/2010/main" val="392816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E5643-92AB-134D-AAAB-89D6416101A8}"/>
              </a:ext>
            </a:extLst>
          </p:cNvPr>
          <p:cNvSpPr>
            <a:spLocks noGrp="1"/>
          </p:cNvSpPr>
          <p:nvPr>
            <p:ph type="title"/>
          </p:nvPr>
        </p:nvSpPr>
        <p:spPr>
          <a:xfrm>
            <a:off x="838200" y="557188"/>
            <a:ext cx="10515600" cy="1133499"/>
          </a:xfrm>
        </p:spPr>
        <p:txBody>
          <a:bodyPr>
            <a:normAutofit/>
          </a:bodyPr>
          <a:lstStyle/>
          <a:p>
            <a:pPr algn="ctr"/>
            <a:r>
              <a:rPr lang="en-US" sz="5200" b="1" i="1"/>
              <a:t>Agenda</a:t>
            </a:r>
          </a:p>
        </p:txBody>
      </p:sp>
      <p:graphicFrame>
        <p:nvGraphicFramePr>
          <p:cNvPr id="12" name="Content Placeholder 2">
            <a:extLst>
              <a:ext uri="{FF2B5EF4-FFF2-40B4-BE49-F238E27FC236}">
                <a16:creationId xmlns:a16="http://schemas.microsoft.com/office/drawing/2014/main" id="{5FCD10CA-4C9F-48B2-B303-CAD7E23C1B3C}"/>
              </a:ext>
            </a:extLst>
          </p:cNvPr>
          <p:cNvGraphicFramePr>
            <a:graphicFrameLocks noGrp="1"/>
          </p:cNvGraphicFramePr>
          <p:nvPr>
            <p:ph idx="1"/>
            <p:extLst>
              <p:ext uri="{D42A27DB-BD31-4B8C-83A1-F6EECF244321}">
                <p14:modId xmlns:p14="http://schemas.microsoft.com/office/powerpoint/2010/main" val="417287516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16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A0ECF-EAE3-8343-B9FE-EE8F8D7DC88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600" b="1" i="1" kern="1200" dirty="0">
                <a:latin typeface="+mj-lt"/>
                <a:ea typeface="+mj-ea"/>
                <a:cs typeface="+mj-cs"/>
              </a:rPr>
              <a:t>Current Board </a:t>
            </a:r>
            <a:r>
              <a:rPr lang="en-US" sz="3600" b="1" i="1" dirty="0"/>
              <a:t>M</a:t>
            </a:r>
            <a:r>
              <a:rPr lang="en-US" sz="3600" b="1" i="1" kern="1200" dirty="0">
                <a:latin typeface="+mj-lt"/>
                <a:ea typeface="+mj-ea"/>
                <a:cs typeface="+mj-cs"/>
              </a:rPr>
              <a:t>embers</a:t>
            </a:r>
          </a:p>
        </p:txBody>
      </p:sp>
      <p:sp>
        <p:nvSpPr>
          <p:cNvPr id="5" name="TextBox 4">
            <a:extLst>
              <a:ext uri="{FF2B5EF4-FFF2-40B4-BE49-F238E27FC236}">
                <a16:creationId xmlns:a16="http://schemas.microsoft.com/office/drawing/2014/main" id="{07414D2B-59BF-DB42-9B1F-B870B6B7789B}"/>
              </a:ext>
            </a:extLst>
          </p:cNvPr>
          <p:cNvSpPr txBox="1"/>
          <p:nvPr/>
        </p:nvSpPr>
        <p:spPr>
          <a:xfrm>
            <a:off x="3366879" y="6214533"/>
            <a:ext cx="4989956" cy="369332"/>
          </a:xfrm>
          <a:prstGeom prst="rect">
            <a:avLst/>
          </a:prstGeom>
          <a:noFill/>
        </p:spPr>
        <p:txBody>
          <a:bodyPr wrap="none" rtlCol="0">
            <a:spAutoFit/>
          </a:bodyPr>
          <a:lstStyle/>
          <a:p>
            <a:r>
              <a:rPr lang="en-US" dirty="0"/>
              <a:t>Thanks, Larry, for your service as interim Treasurer. </a:t>
            </a:r>
          </a:p>
        </p:txBody>
      </p:sp>
      <p:pic>
        <p:nvPicPr>
          <p:cNvPr id="4" name="Picture 3">
            <a:extLst>
              <a:ext uri="{FF2B5EF4-FFF2-40B4-BE49-F238E27FC236}">
                <a16:creationId xmlns:a16="http://schemas.microsoft.com/office/drawing/2014/main" id="{CA3D56BE-B2C8-A743-B48A-8E2BD5DBB12F}"/>
              </a:ext>
            </a:extLst>
          </p:cNvPr>
          <p:cNvPicPr>
            <a:picLocks noChangeAspect="1"/>
          </p:cNvPicPr>
          <p:nvPr/>
        </p:nvPicPr>
        <p:blipFill>
          <a:blip r:embed="rId2"/>
          <a:stretch>
            <a:fillRect/>
          </a:stretch>
        </p:blipFill>
        <p:spPr>
          <a:xfrm>
            <a:off x="3198837" y="1480846"/>
            <a:ext cx="5280145" cy="4632317"/>
          </a:xfrm>
          <a:prstGeom prst="rect">
            <a:avLst/>
          </a:prstGeom>
        </p:spPr>
      </p:pic>
      <p:sp>
        <p:nvSpPr>
          <p:cNvPr id="3" name="Rectangle 2">
            <a:extLst>
              <a:ext uri="{FF2B5EF4-FFF2-40B4-BE49-F238E27FC236}">
                <a16:creationId xmlns:a16="http://schemas.microsoft.com/office/drawing/2014/main" id="{25FF8D53-D968-D247-AC5C-284A7E6C0FB2}"/>
              </a:ext>
            </a:extLst>
          </p:cNvPr>
          <p:cNvSpPr/>
          <p:nvPr/>
        </p:nvSpPr>
        <p:spPr>
          <a:xfrm>
            <a:off x="6804561" y="2565070"/>
            <a:ext cx="486888" cy="5818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F42047-C72C-16AA-05A2-F9DBB54E9E86}"/>
              </a:ext>
            </a:extLst>
          </p:cNvPr>
          <p:cNvSpPr txBox="1"/>
          <p:nvPr/>
        </p:nvSpPr>
        <p:spPr>
          <a:xfrm>
            <a:off x="6899564" y="2602000"/>
            <a:ext cx="1159356" cy="646331"/>
          </a:xfrm>
          <a:prstGeom prst="rect">
            <a:avLst/>
          </a:prstGeom>
          <a:noFill/>
        </p:spPr>
        <p:txBody>
          <a:bodyPr wrap="none" rtlCol="0">
            <a:spAutoFit/>
          </a:bodyPr>
          <a:lstStyle/>
          <a:p>
            <a:pPr algn="ctr"/>
            <a:r>
              <a:rPr lang="en-US" dirty="0">
                <a:solidFill>
                  <a:schemeClr val="bg1"/>
                </a:solidFill>
              </a:rPr>
              <a:t>Treasurer</a:t>
            </a:r>
          </a:p>
          <a:p>
            <a:pPr algn="ctr"/>
            <a:r>
              <a:rPr lang="en-US" dirty="0">
                <a:solidFill>
                  <a:schemeClr val="bg1"/>
                </a:solidFill>
              </a:rPr>
              <a:t>Role Open</a:t>
            </a:r>
          </a:p>
        </p:txBody>
      </p:sp>
    </p:spTree>
    <p:extLst>
      <p:ext uri="{BB962C8B-B14F-4D97-AF65-F5344CB8AC3E}">
        <p14:creationId xmlns:p14="http://schemas.microsoft.com/office/powerpoint/2010/main" val="119704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99B1B6-5B6C-0B4B-8FD2-A8C4B692DCE0}"/>
              </a:ext>
            </a:extLst>
          </p:cNvPr>
          <p:cNvSpPr>
            <a:spLocks noGrp="1"/>
          </p:cNvSpPr>
          <p:nvPr>
            <p:ph type="title"/>
          </p:nvPr>
        </p:nvSpPr>
        <p:spPr>
          <a:xfrm>
            <a:off x="838200" y="365125"/>
            <a:ext cx="10515600" cy="1325563"/>
          </a:xfrm>
        </p:spPr>
        <p:txBody>
          <a:bodyPr>
            <a:normAutofit/>
          </a:bodyPr>
          <a:lstStyle/>
          <a:p>
            <a:r>
              <a:rPr lang="en-US" dirty="0"/>
              <a:t>Welcome New Neighbors!</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4ECD5F-35E0-3B43-8DA3-9C3600EAD76C}"/>
              </a:ext>
            </a:extLst>
          </p:cNvPr>
          <p:cNvSpPr>
            <a:spLocks noGrp="1"/>
          </p:cNvSpPr>
          <p:nvPr>
            <p:ph idx="1"/>
          </p:nvPr>
        </p:nvSpPr>
        <p:spPr>
          <a:xfrm>
            <a:off x="838200" y="1825625"/>
            <a:ext cx="10515600" cy="4351338"/>
          </a:xfrm>
        </p:spPr>
        <p:txBody>
          <a:bodyPr>
            <a:normAutofit/>
          </a:bodyPr>
          <a:lstStyle/>
          <a:p>
            <a:r>
              <a:rPr lang="en-US" dirty="0"/>
              <a:t>Please raise your hands.</a:t>
            </a:r>
          </a:p>
        </p:txBody>
      </p:sp>
    </p:spTree>
    <p:extLst>
      <p:ext uri="{BB962C8B-B14F-4D97-AF65-F5344CB8AC3E}">
        <p14:creationId xmlns:p14="http://schemas.microsoft.com/office/powerpoint/2010/main" val="104754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1631BE42-6CF3-6C25-46D4-4DF3D1969312}"/>
              </a:ext>
            </a:extLst>
          </p:cNvPr>
          <p:cNvPicPr>
            <a:picLocks noChangeAspect="1"/>
          </p:cNvPicPr>
          <p:nvPr/>
        </p:nvPicPr>
        <p:blipFill rotWithShape="1">
          <a:blip r:embed="rId2"/>
          <a:srcRect l="26750"/>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6" name="Arc 2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A4E54D-3BA6-CF42-A4D2-432307FEA7AD}"/>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b="1" i="1" kern="1200">
                <a:solidFill>
                  <a:schemeClr val="tx1"/>
                </a:solidFill>
                <a:latin typeface="+mj-lt"/>
                <a:ea typeface="+mj-ea"/>
                <a:cs typeface="+mj-cs"/>
              </a:rPr>
              <a:t>2022 Accomplishments &amp; Improvement</a:t>
            </a:r>
          </a:p>
        </p:txBody>
      </p:sp>
      <p:graphicFrame>
        <p:nvGraphicFramePr>
          <p:cNvPr id="8" name="Content Placeholder 2">
            <a:extLst>
              <a:ext uri="{FF2B5EF4-FFF2-40B4-BE49-F238E27FC236}">
                <a16:creationId xmlns:a16="http://schemas.microsoft.com/office/drawing/2014/main" id="{EBA981A2-856B-8AFC-7563-049D7611C533}"/>
              </a:ext>
            </a:extLst>
          </p:cNvPr>
          <p:cNvGraphicFramePr/>
          <p:nvPr>
            <p:extLst>
              <p:ext uri="{D42A27DB-BD31-4B8C-83A1-F6EECF244321}">
                <p14:modId xmlns:p14="http://schemas.microsoft.com/office/powerpoint/2010/main" val="2215229068"/>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86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82E133-221E-6D41-B7BF-0121D79984EC}"/>
              </a:ext>
            </a:extLst>
          </p:cNvPr>
          <p:cNvSpPr>
            <a:spLocks noGrp="1"/>
          </p:cNvSpPr>
          <p:nvPr>
            <p:ph type="title"/>
          </p:nvPr>
        </p:nvSpPr>
        <p:spPr>
          <a:xfrm>
            <a:off x="640080" y="325369"/>
            <a:ext cx="4368602" cy="1956841"/>
          </a:xfrm>
        </p:spPr>
        <p:txBody>
          <a:bodyPr anchor="b">
            <a:normAutofit/>
          </a:bodyPr>
          <a:lstStyle/>
          <a:p>
            <a:r>
              <a:rPr lang="en-US" sz="5400"/>
              <a:t>Possible 2023 Projects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2FCD55E-ADB1-FC4E-81CF-BD09BF79409A}"/>
              </a:ext>
            </a:extLst>
          </p:cNvPr>
          <p:cNvSpPr>
            <a:spLocks noGrp="1"/>
          </p:cNvSpPr>
          <p:nvPr>
            <p:ph idx="1"/>
          </p:nvPr>
        </p:nvSpPr>
        <p:spPr>
          <a:xfrm>
            <a:off x="640080" y="2872899"/>
            <a:ext cx="4243589" cy="3320668"/>
          </a:xfrm>
        </p:spPr>
        <p:txBody>
          <a:bodyPr>
            <a:normAutofit/>
          </a:bodyPr>
          <a:lstStyle/>
          <a:p>
            <a:r>
              <a:rPr lang="en-US" sz="2200"/>
              <a:t>Spring cleanup</a:t>
            </a:r>
          </a:p>
          <a:p>
            <a:r>
              <a:rPr lang="en-US" sz="2200"/>
              <a:t>More hazardous tree removal</a:t>
            </a:r>
          </a:p>
          <a:p>
            <a:r>
              <a:rPr lang="en-US" sz="2200"/>
              <a:t>Ongoing gravel maintenance – scope &amp; cost?</a:t>
            </a:r>
          </a:p>
          <a:p>
            <a:r>
              <a:rPr lang="en-US" sz="2200"/>
              <a:t>Suggestions?</a:t>
            </a:r>
          </a:p>
          <a:p>
            <a:endParaRPr lang="en-US" sz="2200"/>
          </a:p>
        </p:txBody>
      </p:sp>
      <p:pic>
        <p:nvPicPr>
          <p:cNvPr id="8" name="Picture 7" descr="Small tree">
            <a:extLst>
              <a:ext uri="{FF2B5EF4-FFF2-40B4-BE49-F238E27FC236}">
                <a16:creationId xmlns:a16="http://schemas.microsoft.com/office/drawing/2014/main" id="{4C56ABF5-99A7-7C90-9F31-9F2EEB50CA6D}"/>
              </a:ext>
            </a:extLst>
          </p:cNvPr>
          <p:cNvPicPr>
            <a:picLocks noChangeAspect="1"/>
          </p:cNvPicPr>
          <p:nvPr/>
        </p:nvPicPr>
        <p:blipFill rotWithShape="1">
          <a:blip r:embed="rId2"/>
          <a:srcRect l="7064" r="259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4107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A9F858-A783-174C-84A6-191BC25BD14F}"/>
              </a:ext>
            </a:extLst>
          </p:cNvPr>
          <p:cNvSpPr>
            <a:spLocks noGrp="1"/>
          </p:cNvSpPr>
          <p:nvPr>
            <p:ph type="title"/>
          </p:nvPr>
        </p:nvSpPr>
        <p:spPr>
          <a:xfrm>
            <a:off x="6203538" y="365125"/>
            <a:ext cx="5393360" cy="1325563"/>
          </a:xfrm>
          <a:prstGeom prst="ellipse">
            <a:avLst/>
          </a:prstGeom>
        </p:spPr>
        <p:txBody>
          <a:bodyPr vert="horz" lIns="91440" tIns="45720" rIns="91440" bIns="45720" rtlCol="0">
            <a:normAutofit/>
          </a:bodyPr>
          <a:lstStyle/>
          <a:p>
            <a:r>
              <a:rPr lang="en-US" sz="4100" kern="1200">
                <a:latin typeface="+mj-lt"/>
                <a:ea typeface="+mj-ea"/>
                <a:cs typeface="+mj-cs"/>
              </a:rPr>
              <a:t>Financial Update</a:t>
            </a:r>
          </a:p>
        </p:txBody>
      </p:sp>
      <p:sp>
        <p:nvSpPr>
          <p:cNvPr id="26" name="Freeform: Shape 2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9254CB76-27C8-4467-C0F5-F7768533EE6E}"/>
              </a:ext>
            </a:extLst>
          </p:cNvPr>
          <p:cNvPicPr>
            <a:picLocks noChangeAspect="1"/>
          </p:cNvPicPr>
          <p:nvPr/>
        </p:nvPicPr>
        <p:blipFill>
          <a:blip r:embed="rId3"/>
          <a:stretch>
            <a:fillRect/>
          </a:stretch>
        </p:blipFill>
        <p:spPr>
          <a:xfrm>
            <a:off x="314802" y="558913"/>
            <a:ext cx="2531295" cy="30461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8" name="Oval 2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0" name="Picture 9" descr="Chart, line chart&#10;&#10;Description automatically generated">
            <a:extLst>
              <a:ext uri="{FF2B5EF4-FFF2-40B4-BE49-F238E27FC236}">
                <a16:creationId xmlns:a16="http://schemas.microsoft.com/office/drawing/2014/main" id="{7662772B-61C0-05AF-CAA3-57F3839B7D1F}"/>
              </a:ext>
            </a:extLst>
          </p:cNvPr>
          <p:cNvPicPr>
            <a:picLocks noChangeAspect="1"/>
          </p:cNvPicPr>
          <p:nvPr/>
        </p:nvPicPr>
        <p:blipFill>
          <a:blip r:embed="rId4"/>
          <a:stretch>
            <a:fillRect/>
          </a:stretch>
        </p:blipFill>
        <p:spPr>
          <a:xfrm>
            <a:off x="314801" y="3994454"/>
            <a:ext cx="2533423" cy="1868399"/>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8" name="Picture 7" descr="Chart, bar chart&#10;&#10;Description automatically generated">
            <a:extLst>
              <a:ext uri="{FF2B5EF4-FFF2-40B4-BE49-F238E27FC236}">
                <a16:creationId xmlns:a16="http://schemas.microsoft.com/office/drawing/2014/main" id="{BEC2D834-048D-B5AC-792F-CCF7FD66CF3F}"/>
              </a:ext>
            </a:extLst>
          </p:cNvPr>
          <p:cNvPicPr>
            <a:picLocks noChangeAspect="1"/>
          </p:cNvPicPr>
          <p:nvPr/>
        </p:nvPicPr>
        <p:blipFill>
          <a:blip r:embed="rId5"/>
          <a:stretch>
            <a:fillRect/>
          </a:stretch>
        </p:blipFill>
        <p:spPr>
          <a:xfrm>
            <a:off x="3188750" y="2490946"/>
            <a:ext cx="2799714" cy="258273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1" name="Content Placeholder 20">
            <a:extLst>
              <a:ext uri="{FF2B5EF4-FFF2-40B4-BE49-F238E27FC236}">
                <a16:creationId xmlns:a16="http://schemas.microsoft.com/office/drawing/2014/main" id="{0FD565F7-E686-E147-1015-768E27EAE64E}"/>
              </a:ext>
            </a:extLst>
          </p:cNvPr>
          <p:cNvSpPr>
            <a:spLocks noGrp="1"/>
          </p:cNvSpPr>
          <p:nvPr>
            <p:ph idx="1"/>
          </p:nvPr>
        </p:nvSpPr>
        <p:spPr>
          <a:xfrm>
            <a:off x="6203537" y="1825625"/>
            <a:ext cx="5393361" cy="4351338"/>
          </a:xfrm>
        </p:spPr>
        <p:txBody>
          <a:bodyPr>
            <a:normAutofit/>
          </a:bodyPr>
          <a:lstStyle/>
          <a:p>
            <a:r>
              <a:rPr lang="en-US" b="1" dirty="0"/>
              <a:t>$24.3K YE Balance</a:t>
            </a:r>
          </a:p>
          <a:p>
            <a:pPr lvl="1"/>
            <a:r>
              <a:rPr lang="en-US" b="1" dirty="0"/>
              <a:t>$11K Fixed asset replacement (fence, monument, and mailboxes)</a:t>
            </a:r>
          </a:p>
          <a:p>
            <a:pPr lvl="1"/>
            <a:r>
              <a:rPr lang="en-US" b="1" dirty="0"/>
              <a:t>$3K cover the first 3 months</a:t>
            </a:r>
          </a:p>
          <a:p>
            <a:pPr lvl="1"/>
            <a:r>
              <a:rPr lang="en-US" dirty="0"/>
              <a:t>$10.5 contingent (tree removal, irrigation leak, vandalism, etc.)</a:t>
            </a:r>
          </a:p>
          <a:p>
            <a:r>
              <a:rPr lang="en-US" dirty="0"/>
              <a:t>Spent $12K of $13K collected. </a:t>
            </a:r>
          </a:p>
        </p:txBody>
      </p:sp>
      <p:sp>
        <p:nvSpPr>
          <p:cNvPr id="32" name="Arc 31">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7044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DF5E435-89C4-3BDD-5CA0-14B257E40D33}"/>
              </a:ext>
            </a:extLst>
          </p:cNvPr>
          <p:cNvSpPr>
            <a:spLocks noGrp="1"/>
          </p:cNvSpPr>
          <p:nvPr>
            <p:ph type="title"/>
          </p:nvPr>
        </p:nvSpPr>
        <p:spPr>
          <a:xfrm>
            <a:off x="838200" y="365125"/>
            <a:ext cx="5393361" cy="1325563"/>
          </a:xfrm>
        </p:spPr>
        <p:txBody>
          <a:bodyPr>
            <a:normAutofit/>
          </a:bodyPr>
          <a:lstStyle/>
          <a:p>
            <a:r>
              <a:rPr lang="en-US"/>
              <a:t>Nominations &amp; Voting for Open Positions</a:t>
            </a:r>
          </a:p>
        </p:txBody>
      </p:sp>
      <p:sp>
        <p:nvSpPr>
          <p:cNvPr id="34"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B162113-F173-AE58-EAFF-C8B2E62CD6C5}"/>
              </a:ext>
            </a:extLst>
          </p:cNvPr>
          <p:cNvPicPr>
            <a:picLocks noChangeAspect="1"/>
          </p:cNvPicPr>
          <p:nvPr/>
        </p:nvPicPr>
        <p:blipFill rotWithShape="1">
          <a:blip r:embed="rId2"/>
          <a:srcRect t="8018" b="7712"/>
          <a:stretch/>
        </p:blipFill>
        <p:spPr>
          <a:xfrm>
            <a:off x="7887184" y="2043586"/>
            <a:ext cx="3781051" cy="212685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6"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7"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8"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58AA2529-0610-2D86-EB8A-F544A2D2E594}"/>
              </a:ext>
            </a:extLst>
          </p:cNvPr>
          <p:cNvGraphicFramePr>
            <a:graphicFrameLocks noGrp="1"/>
          </p:cNvGraphicFramePr>
          <p:nvPr>
            <p:ph idx="1"/>
            <p:extLst>
              <p:ext uri="{D42A27DB-BD31-4B8C-83A1-F6EECF244321}">
                <p14:modId xmlns:p14="http://schemas.microsoft.com/office/powerpoint/2010/main" val="4807436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177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749</Words>
  <Application>Microsoft Office PowerPoint</Application>
  <PresentationFormat>Widescreen</PresentationFormat>
  <Paragraphs>79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National2</vt:lpstr>
      <vt:lpstr>Office Theme</vt:lpstr>
      <vt:lpstr>PLE HOA Annual Meeting December 2022</vt:lpstr>
      <vt:lpstr>Welcome Back! </vt:lpstr>
      <vt:lpstr>Agenda</vt:lpstr>
      <vt:lpstr>Current Board Members</vt:lpstr>
      <vt:lpstr>Welcome New Neighbors!</vt:lpstr>
      <vt:lpstr>2022 Accomplishments &amp; Improvement</vt:lpstr>
      <vt:lpstr>Possible 2023 Projects</vt:lpstr>
      <vt:lpstr>Financial Update</vt:lpstr>
      <vt:lpstr>Nominations &amp; Voting for Open Positions</vt:lpstr>
      <vt:lpstr>PowerPoint Presentation</vt:lpstr>
      <vt:lpstr>Survey Results as of Nov 2020 - 15/32 responses in</vt:lpstr>
      <vt:lpstr>Survey results</vt:lpstr>
      <vt:lpstr>Survey results</vt:lpstr>
      <vt:lpstr>Survey results</vt:lpstr>
      <vt:lpstr>Survey results</vt:lpstr>
      <vt:lpstr>Survey results</vt:lpstr>
      <vt:lpstr>Survey results</vt:lpstr>
      <vt:lpstr>Survey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 HOA Fall Virtual Meeting November 2030</dc:title>
  <dc:creator>Marlowe Fenne</dc:creator>
  <cp:lastModifiedBy>william verner</cp:lastModifiedBy>
  <cp:revision>8</cp:revision>
  <dcterms:created xsi:type="dcterms:W3CDTF">2020-11-25T21:35:25Z</dcterms:created>
  <dcterms:modified xsi:type="dcterms:W3CDTF">2022-12-06T19:14:45Z</dcterms:modified>
</cp:coreProperties>
</file>